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22.svg" ContentType="image/sv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9"/>
  </p:notesMasterIdLst>
  <p:handoutMasterIdLst>
    <p:handoutMasterId r:id="rId20"/>
  </p:handoutMasterIdLst>
  <p:sldIdLst>
    <p:sldId id="369" r:id="rId2"/>
    <p:sldId id="1145" r:id="rId3"/>
    <p:sldId id="1200" r:id="rId4"/>
    <p:sldId id="1204" r:id="rId5"/>
    <p:sldId id="261" r:id="rId6"/>
    <p:sldId id="1154" r:id="rId7"/>
    <p:sldId id="1207" r:id="rId8"/>
    <p:sldId id="1128" r:id="rId9"/>
    <p:sldId id="1208" r:id="rId10"/>
    <p:sldId id="262" r:id="rId11"/>
    <p:sldId id="1203" r:id="rId12"/>
    <p:sldId id="1202" r:id="rId13"/>
    <p:sldId id="1201" r:id="rId14"/>
    <p:sldId id="1159" r:id="rId15"/>
    <p:sldId id="1206" r:id="rId16"/>
    <p:sldId id="1205" r:id="rId17"/>
    <p:sldId id="690" r:id="rId18"/>
  </p:sldIdLst>
  <p:sldSz cx="12192000" cy="6858000"/>
  <p:notesSz cx="7099300" cy="10234613"/>
  <p:defaultTextStyle>
    <a:defPPr>
      <a:defRPr lang="de-DE"/>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121" userDrawn="1">
          <p15:clr>
            <a:srgbClr val="A4A3A4"/>
          </p15:clr>
        </p15:guide>
      </p15:sldGuideLst>
    </p:ext>
    <p:ext uri="{2D200454-40CA-4A62-9FC3-DE9A4176ACB9}">
      <p15:notesGuideLst xmlns:p15="http://schemas.microsoft.com/office/powerpoint/2012/main">
        <p15:guide id="1" orient="horz" pos="3223" userDrawn="1">
          <p15:clr>
            <a:srgbClr val="A4A3A4"/>
          </p15:clr>
        </p15:guide>
        <p15:guide id="2" pos="2236" userDrawn="1">
          <p15:clr>
            <a:srgbClr val="A4A3A4"/>
          </p15:clr>
        </p15:guide>
        <p15:guide id="3" pos="223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lingele, Ina Elisabeth" initials="IK" lastIdx="56" clrIdx="0">
    <p:extLst>
      <p:ext uri="{19B8F6BF-5375-455C-9EA6-DF929625EA0E}">
        <p15:presenceInfo xmlns:p15="http://schemas.microsoft.com/office/powerpoint/2012/main" userId="Klingele, Ina Elisabe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EF"/>
    <a:srgbClr val="DDEEBC"/>
    <a:srgbClr val="C8B240"/>
    <a:srgbClr val="3366CC"/>
    <a:srgbClr val="D79426"/>
    <a:srgbClr val="D9921D"/>
    <a:srgbClr val="0066FF"/>
    <a:srgbClr val="81FFFF"/>
    <a:srgbClr val="FFB481"/>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16" autoAdjust="0"/>
    <p:restoredTop sz="93883" autoAdjust="0"/>
  </p:normalViewPr>
  <p:slideViewPr>
    <p:cSldViewPr>
      <p:cViewPr varScale="1">
        <p:scale>
          <a:sx n="109" d="100"/>
          <a:sy n="109" d="100"/>
        </p:scale>
        <p:origin x="732" y="108"/>
      </p:cViewPr>
      <p:guideLst>
        <p:guide orient="horz" pos="799"/>
        <p:guide pos="12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8232"/>
    </p:cViewPr>
  </p:sorterViewPr>
  <p:notesViewPr>
    <p:cSldViewPr>
      <p:cViewPr varScale="1">
        <p:scale>
          <a:sx n="75" d="100"/>
          <a:sy n="75" d="100"/>
        </p:scale>
        <p:origin x="3954" y="84"/>
      </p:cViewPr>
      <p:guideLst>
        <p:guide orient="horz" pos="3223"/>
        <p:guide pos="2236"/>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3077137" cy="512304"/>
          </a:xfrm>
          <a:prstGeom prst="rect">
            <a:avLst/>
          </a:prstGeom>
        </p:spPr>
        <p:txBody>
          <a:bodyPr vert="horz" lIns="94760" tIns="47380" rIns="94760" bIns="47380" rtlCol="0"/>
          <a:lstStyle>
            <a:lvl1pPr algn="l">
              <a:defRPr sz="1200"/>
            </a:lvl1pPr>
          </a:lstStyle>
          <a:p>
            <a:endParaRPr lang="de-DE" dirty="0"/>
          </a:p>
        </p:txBody>
      </p:sp>
      <p:sp>
        <p:nvSpPr>
          <p:cNvPr id="3" name="Datumsplatzhalter 2"/>
          <p:cNvSpPr>
            <a:spLocks noGrp="1"/>
          </p:cNvSpPr>
          <p:nvPr>
            <p:ph type="dt" sz="quarter" idx="1"/>
          </p:nvPr>
        </p:nvSpPr>
        <p:spPr>
          <a:xfrm>
            <a:off x="4020508" y="0"/>
            <a:ext cx="3077137" cy="512304"/>
          </a:xfrm>
          <a:prstGeom prst="rect">
            <a:avLst/>
          </a:prstGeom>
        </p:spPr>
        <p:txBody>
          <a:bodyPr vert="horz" lIns="94760" tIns="47380" rIns="94760" bIns="47380" rtlCol="0"/>
          <a:lstStyle>
            <a:lvl1pPr algn="r">
              <a:defRPr sz="1200"/>
            </a:lvl1pPr>
          </a:lstStyle>
          <a:p>
            <a:fld id="{53B415E5-CF5A-4B5D-AB6E-B8A86A9625E9}" type="datetimeFigureOut">
              <a:rPr lang="de-DE" smtClean="0"/>
              <a:t>12.01.2026</a:t>
            </a:fld>
            <a:endParaRPr lang="de-DE" dirty="0"/>
          </a:p>
        </p:txBody>
      </p:sp>
      <p:sp>
        <p:nvSpPr>
          <p:cNvPr id="4" name="Fußzeilenplatzhalter 3"/>
          <p:cNvSpPr>
            <a:spLocks noGrp="1"/>
          </p:cNvSpPr>
          <p:nvPr>
            <p:ph type="ftr" sz="quarter" idx="2"/>
          </p:nvPr>
        </p:nvSpPr>
        <p:spPr>
          <a:xfrm>
            <a:off x="1" y="9720676"/>
            <a:ext cx="3077137" cy="512303"/>
          </a:xfrm>
          <a:prstGeom prst="rect">
            <a:avLst/>
          </a:prstGeom>
        </p:spPr>
        <p:txBody>
          <a:bodyPr vert="horz" lIns="94760" tIns="47380" rIns="94760" bIns="47380" rtlCol="0" anchor="b"/>
          <a:lstStyle>
            <a:lvl1pPr algn="l">
              <a:defRPr sz="1200"/>
            </a:lvl1pPr>
          </a:lstStyle>
          <a:p>
            <a:endParaRPr lang="de-DE" dirty="0"/>
          </a:p>
        </p:txBody>
      </p:sp>
      <p:sp>
        <p:nvSpPr>
          <p:cNvPr id="5" name="Foliennummernplatzhalter 4"/>
          <p:cNvSpPr>
            <a:spLocks noGrp="1"/>
          </p:cNvSpPr>
          <p:nvPr>
            <p:ph type="sldNum" sz="quarter" idx="3"/>
          </p:nvPr>
        </p:nvSpPr>
        <p:spPr>
          <a:xfrm>
            <a:off x="4020508" y="9720676"/>
            <a:ext cx="3077137" cy="512303"/>
          </a:xfrm>
          <a:prstGeom prst="rect">
            <a:avLst/>
          </a:prstGeom>
        </p:spPr>
        <p:txBody>
          <a:bodyPr vert="horz" lIns="94760" tIns="47380" rIns="94760" bIns="47380" rtlCol="0" anchor="b"/>
          <a:lstStyle>
            <a:lvl1pPr algn="r">
              <a:defRPr sz="1200"/>
            </a:lvl1pPr>
          </a:lstStyle>
          <a:p>
            <a:fld id="{CAF5EBC0-C566-4611-B1DF-500A7E5320C0}" type="slidenum">
              <a:rPr lang="de-DE" smtClean="0"/>
              <a:t>‹Nr.›</a:t>
            </a:fld>
            <a:endParaRPr lang="de-DE" dirty="0"/>
          </a:p>
        </p:txBody>
      </p:sp>
    </p:spTree>
    <p:extLst>
      <p:ext uri="{BB962C8B-B14F-4D97-AF65-F5344CB8AC3E}">
        <p14:creationId xmlns:p14="http://schemas.microsoft.com/office/powerpoint/2010/main" val="14674553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3" y="1"/>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60" tIns="47380" rIns="94760" bIns="47380" numCol="1" anchor="t" anchorCtr="0" compatLnSpc="1">
            <a:prstTxWarp prst="textNoShape">
              <a:avLst/>
            </a:prstTxWarp>
          </a:bodyPr>
          <a:lstStyle>
            <a:lvl1pPr>
              <a:defRPr sz="1200">
                <a:latin typeface="Arial" charset="0"/>
              </a:defRPr>
            </a:lvl1pPr>
          </a:lstStyle>
          <a:p>
            <a:endParaRPr lang="de-DE" dirty="0"/>
          </a:p>
        </p:txBody>
      </p:sp>
      <p:sp>
        <p:nvSpPr>
          <p:cNvPr id="15363" name="Rectangle 3"/>
          <p:cNvSpPr>
            <a:spLocks noGrp="1" noChangeArrowheads="1"/>
          </p:cNvSpPr>
          <p:nvPr>
            <p:ph type="dt" idx="1"/>
          </p:nvPr>
        </p:nvSpPr>
        <p:spPr bwMode="auto">
          <a:xfrm>
            <a:off x="4021297" y="1"/>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60" tIns="47380" rIns="94760" bIns="47380" numCol="1" anchor="t" anchorCtr="0" compatLnSpc="1">
            <a:prstTxWarp prst="textNoShape">
              <a:avLst/>
            </a:prstTxWarp>
          </a:bodyPr>
          <a:lstStyle>
            <a:lvl1pPr algn="r">
              <a:defRPr sz="1200">
                <a:latin typeface="Arial" charset="0"/>
              </a:defRPr>
            </a:lvl1pPr>
          </a:lstStyle>
          <a:p>
            <a:endParaRPr lang="de-DE" dirty="0"/>
          </a:p>
        </p:txBody>
      </p:sp>
      <p:sp>
        <p:nvSpPr>
          <p:cNvPr id="15364"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709931" y="4861445"/>
            <a:ext cx="567944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60" tIns="47380" rIns="94760" bIns="4738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15366" name="Rectangle 6"/>
          <p:cNvSpPr>
            <a:spLocks noGrp="1" noChangeArrowheads="1"/>
          </p:cNvSpPr>
          <p:nvPr>
            <p:ph type="ftr" sz="quarter" idx="4"/>
          </p:nvPr>
        </p:nvSpPr>
        <p:spPr bwMode="auto">
          <a:xfrm>
            <a:off x="3" y="9721107"/>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60" tIns="47380" rIns="94760" bIns="47380" numCol="1" anchor="b" anchorCtr="0" compatLnSpc="1">
            <a:prstTxWarp prst="textNoShape">
              <a:avLst/>
            </a:prstTxWarp>
          </a:bodyPr>
          <a:lstStyle>
            <a:lvl1pPr>
              <a:defRPr sz="1200">
                <a:latin typeface="Arial" charset="0"/>
              </a:defRPr>
            </a:lvl1pPr>
          </a:lstStyle>
          <a:p>
            <a:endParaRPr lang="de-DE" dirty="0"/>
          </a:p>
        </p:txBody>
      </p:sp>
      <p:sp>
        <p:nvSpPr>
          <p:cNvPr id="15367" name="Rectangle 7"/>
          <p:cNvSpPr>
            <a:spLocks noGrp="1" noChangeArrowheads="1"/>
          </p:cNvSpPr>
          <p:nvPr>
            <p:ph type="sldNum" sz="quarter" idx="5"/>
          </p:nvPr>
        </p:nvSpPr>
        <p:spPr bwMode="auto">
          <a:xfrm>
            <a:off x="4021297" y="9721107"/>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60" tIns="47380" rIns="94760" bIns="47380" numCol="1" anchor="b" anchorCtr="0" compatLnSpc="1">
            <a:prstTxWarp prst="textNoShape">
              <a:avLst/>
            </a:prstTxWarp>
          </a:bodyPr>
          <a:lstStyle>
            <a:lvl1pPr algn="r">
              <a:defRPr sz="1200">
                <a:latin typeface="Arial" charset="0"/>
              </a:defRPr>
            </a:lvl1pPr>
          </a:lstStyle>
          <a:p>
            <a:fld id="{2030EC9C-83EB-4C4D-A7F1-902DDDC01B0F}" type="slidenum">
              <a:rPr lang="de-DE"/>
              <a:pPr/>
              <a:t>‹Nr.›</a:t>
            </a:fld>
            <a:endParaRPr lang="de-DE" dirty="0"/>
          </a:p>
        </p:txBody>
      </p:sp>
    </p:spTree>
    <p:extLst>
      <p:ext uri="{BB962C8B-B14F-4D97-AF65-F5344CB8AC3E}">
        <p14:creationId xmlns:p14="http://schemas.microsoft.com/office/powerpoint/2010/main" val="420219598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9700" y="768350"/>
            <a:ext cx="6819900" cy="3836988"/>
          </a:xfrm>
        </p:spPr>
      </p:sp>
      <p:sp>
        <p:nvSpPr>
          <p:cNvPr id="3" name="Notizenplatzhalter 2"/>
          <p:cNvSpPr>
            <a:spLocks noGrp="1"/>
          </p:cNvSpPr>
          <p:nvPr>
            <p:ph type="body" idx="1"/>
          </p:nvPr>
        </p:nvSpPr>
        <p:spPr>
          <a:xfrm>
            <a:off x="958290" y="4861445"/>
            <a:ext cx="5182722" cy="4605576"/>
          </a:xfrm>
        </p:spPr>
        <p:txBody>
          <a:bodyPr/>
          <a:lstStyle/>
          <a:p>
            <a:pPr marL="177676" indent="-177676">
              <a:buFont typeface="Symbol" panose="05050102010706020507" pitchFamily="18" charset="2"/>
              <a:buChar char="-"/>
            </a:pPr>
            <a:r>
              <a:rPr lang="de-DE" sz="1000" dirty="0"/>
              <a:t>Herzlich Willkommen zu FDM Montag, heute soll es um Datenschutz bei Umfragen und Interviews gehen. </a:t>
            </a:r>
          </a:p>
          <a:p>
            <a:pPr marL="177676" indent="-177676">
              <a:buFont typeface="Symbol" panose="05050102010706020507" pitchFamily="18" charset="2"/>
              <a:buChar char="-"/>
            </a:pPr>
            <a:r>
              <a:rPr lang="de-DE" sz="1000" dirty="0"/>
              <a:t>Mein Name ist Natalie Katzenstein (wissenschaftliche Mitarbeiterin im Bereich Forschungsdatenmanagement an der Hochschule Kehl).</a:t>
            </a:r>
          </a:p>
          <a:p>
            <a:pPr marL="177676" indent="-177676">
              <a:buFont typeface="Symbol" panose="05050102010706020507" pitchFamily="18" charset="2"/>
              <a:buChar char="-"/>
            </a:pPr>
            <a:r>
              <a:rPr lang="de-DE" sz="1000" dirty="0"/>
              <a:t>Projektleitung in Kehl ist Prof. Dr. Ina Klingele (hauptamtliche Professorin im Fach Jura an der Hochschule Kehl).</a:t>
            </a:r>
          </a:p>
          <a:p>
            <a:pPr marL="177676" indent="-177676">
              <a:buFont typeface="Symbol" panose="05050102010706020507" pitchFamily="18" charset="2"/>
              <a:buChar char="-"/>
            </a:pPr>
            <a:r>
              <a:rPr lang="de-DE" sz="1000" dirty="0"/>
              <a:t>Die Hochschule für Verwaltung in Kehl ist Teil des Projekts FORTH-BW, weil wir zu 50% juristische Fächer unterrichten und deswegen darauf spezialisiert sind, rechtlich-administrative Fragen in ganz unterschiedlichen Forschungsfeldern zu beleuchten und die spielen natürlich auch beim Forschungsdatenmanagement eine Rolle.</a:t>
            </a:r>
          </a:p>
          <a:p>
            <a:pPr marL="177676" indent="-177676">
              <a:buFont typeface="Symbol" panose="05050102010706020507" pitchFamily="18" charset="2"/>
              <a:buChar char="-"/>
            </a:pPr>
            <a:r>
              <a:rPr lang="de-DE" sz="1000" dirty="0"/>
              <a:t>Wenn Sie Fragen haben, bitte ich Sie, diese zu notieren und nach dem Vortrag zu stellen. Bei ganz dringenden Anmerkungen können Sie sich natürlich direkt melden.</a:t>
            </a:r>
          </a:p>
        </p:txBody>
      </p:sp>
      <p:sp>
        <p:nvSpPr>
          <p:cNvPr id="4" name="Foliennummernplatzhalter 3"/>
          <p:cNvSpPr>
            <a:spLocks noGrp="1"/>
          </p:cNvSpPr>
          <p:nvPr>
            <p:ph type="sldNum" sz="quarter" idx="10"/>
          </p:nvPr>
        </p:nvSpPr>
        <p:spPr/>
        <p:txBody>
          <a:bodyPr/>
          <a:lstStyle/>
          <a:p>
            <a:pPr defTabSz="947607" fontAlgn="auto">
              <a:spcBef>
                <a:spcPts val="0"/>
              </a:spcBef>
              <a:spcAft>
                <a:spcPts val="0"/>
              </a:spcAft>
              <a:defRPr/>
            </a:pPr>
            <a:fld id="{2030EC9C-83EB-4C4D-A7F1-902DDDC01B0F}" type="slidenum">
              <a:rPr lang="de-DE">
                <a:solidFill>
                  <a:srgbClr val="000000"/>
                </a:solidFill>
                <a:latin typeface="Calibri" panose="020F0502020204030204"/>
                <a:cs typeface="Arial" panose="020B0604020202020204" pitchFamily="34" charset="0"/>
              </a:rPr>
              <a:pPr defTabSz="947607" fontAlgn="auto">
                <a:spcBef>
                  <a:spcPts val="0"/>
                </a:spcBef>
                <a:spcAft>
                  <a:spcPts val="0"/>
                </a:spcAft>
                <a:defRPr/>
              </a:pPr>
              <a:t>1</a:t>
            </a:fld>
            <a:endParaRPr lang="de-DE" dirty="0">
              <a:solidFill>
                <a:srgbClr val="000000"/>
              </a:solidFill>
              <a:latin typeface="Calibri" panose="020F0502020204030204"/>
              <a:cs typeface="Arial" panose="020B0604020202020204" pitchFamily="34" charset="0"/>
            </a:endParaRPr>
          </a:p>
        </p:txBody>
      </p:sp>
    </p:spTree>
    <p:extLst>
      <p:ext uri="{BB962C8B-B14F-4D97-AF65-F5344CB8AC3E}">
        <p14:creationId xmlns:p14="http://schemas.microsoft.com/office/powerpoint/2010/main" val="182166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PlaceHolder 1"/>
          <p:cNvSpPr>
            <a:spLocks noGrp="1" noRot="1" noChangeAspect="1"/>
          </p:cNvSpPr>
          <p:nvPr>
            <p:ph type="sldImg"/>
          </p:nvPr>
        </p:nvSpPr>
        <p:spPr>
          <a:xfrm>
            <a:off x="685800" y="1143000"/>
            <a:ext cx="5486400" cy="3086100"/>
          </a:xfrm>
          <a:prstGeom prst="rect">
            <a:avLst/>
          </a:prstGeom>
          <a:ln w="0">
            <a:noFill/>
          </a:ln>
        </p:spPr>
      </p:sp>
      <p:sp>
        <p:nvSpPr>
          <p:cNvPr id="706" name="PlaceHolder 2"/>
          <p:cNvSpPr>
            <a:spLocks noGrp="1"/>
          </p:cNvSpPr>
          <p:nvPr>
            <p:ph type="body"/>
          </p:nvPr>
        </p:nvSpPr>
        <p:spPr>
          <a:xfrm>
            <a:off x="685800" y="4400640"/>
            <a:ext cx="5486040" cy="3600000"/>
          </a:xfrm>
          <a:prstGeom prst="rect">
            <a:avLst/>
          </a:prstGeom>
          <a:noFill/>
          <a:ln w="0">
            <a:noFill/>
          </a:ln>
        </p:spPr>
        <p:txBody>
          <a:bodyPr lIns="91440" tIns="45720" rIns="91440" bIns="45720" anchor="t">
            <a:noAutofit/>
          </a:bodyPr>
          <a:lstStyle/>
          <a:p>
            <a:pPr marL="216000" indent="-216000">
              <a:buNone/>
            </a:pPr>
            <a:endParaRPr lang="en-US" sz="1800" b="0" strike="noStrike" spc="-1">
              <a:solidFill>
                <a:srgbClr val="000000"/>
              </a:solidFill>
              <a:latin typeface="Arial"/>
            </a:endParaRPr>
          </a:p>
        </p:txBody>
      </p:sp>
      <p:sp>
        <p:nvSpPr>
          <p:cNvPr id="707" name="PlaceHolder 3"/>
          <p:cNvSpPr>
            <a:spLocks noGrp="1"/>
          </p:cNvSpPr>
          <p:nvPr>
            <p:ph type="sldNum" idx="7"/>
          </p:nvPr>
        </p:nvSpPr>
        <p:spPr>
          <a:xfrm>
            <a:off x="3884760" y="8685360"/>
            <a:ext cx="2971440" cy="458280"/>
          </a:xfrm>
          <a:prstGeom prst="rect">
            <a:avLst/>
          </a:prstGeom>
          <a:noFill/>
          <a:ln w="0">
            <a:noFill/>
          </a:ln>
        </p:spPr>
        <p:txBody>
          <a:bodyPr lIns="91440" tIns="45720" rIns="91440" bIns="45720" anchor="b">
            <a:noAutofit/>
          </a:bodyPr>
          <a:lstStyle>
            <a:lvl1pPr indent="0" algn="r">
              <a:lnSpc>
                <a:spcPct val="100000"/>
              </a:lnSpc>
              <a:buNone/>
              <a:defRPr lang="de-DE" sz="1200" b="0" strike="noStrike" spc="-1">
                <a:solidFill>
                  <a:srgbClr val="000000"/>
                </a:solidFill>
                <a:latin typeface="Times New Roman"/>
              </a:defRPr>
            </a:lvl1pPr>
          </a:lstStyle>
          <a:p>
            <a:pPr indent="0" algn="r">
              <a:lnSpc>
                <a:spcPct val="100000"/>
              </a:lnSpc>
              <a:buNone/>
            </a:pPr>
            <a:fld id="{6AA8CB80-108D-43D3-BDEA-952173EC0A07}" type="slidenum">
              <a:rPr lang="de-DE" sz="1200" b="0" strike="noStrike" spc="-1">
                <a:solidFill>
                  <a:srgbClr val="000000"/>
                </a:solidFill>
                <a:latin typeface="Times New Roman"/>
              </a:rPr>
              <a:t>10</a:t>
            </a:fld>
            <a:endParaRPr lang="en-US"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PlaceHolder 1"/>
          <p:cNvSpPr>
            <a:spLocks noGrp="1" noRot="1" noChangeAspect="1"/>
          </p:cNvSpPr>
          <p:nvPr>
            <p:ph type="sldImg"/>
          </p:nvPr>
        </p:nvSpPr>
        <p:spPr>
          <a:xfrm>
            <a:off x="685800" y="1143000"/>
            <a:ext cx="5486400" cy="3086100"/>
          </a:xfrm>
          <a:prstGeom prst="rect">
            <a:avLst/>
          </a:prstGeom>
          <a:ln w="0">
            <a:noFill/>
          </a:ln>
        </p:spPr>
      </p:sp>
      <p:sp>
        <p:nvSpPr>
          <p:cNvPr id="706" name="PlaceHolder 2"/>
          <p:cNvSpPr>
            <a:spLocks noGrp="1"/>
          </p:cNvSpPr>
          <p:nvPr>
            <p:ph type="body"/>
          </p:nvPr>
        </p:nvSpPr>
        <p:spPr>
          <a:xfrm>
            <a:off x="685800" y="4400640"/>
            <a:ext cx="5486040" cy="3600000"/>
          </a:xfrm>
          <a:prstGeom prst="rect">
            <a:avLst/>
          </a:prstGeom>
          <a:noFill/>
          <a:ln w="0">
            <a:noFill/>
          </a:ln>
        </p:spPr>
        <p:txBody>
          <a:bodyPr lIns="91440" tIns="45720" rIns="91440" bIns="45720" anchor="t">
            <a:noAutofit/>
          </a:bodyPr>
          <a:lstStyle/>
          <a:p>
            <a:pPr marL="216000" indent="-216000">
              <a:buNone/>
            </a:pPr>
            <a:endParaRPr lang="en-US" sz="1800" b="0" strike="noStrike" spc="-1">
              <a:solidFill>
                <a:srgbClr val="000000"/>
              </a:solidFill>
              <a:latin typeface="Arial"/>
            </a:endParaRPr>
          </a:p>
        </p:txBody>
      </p:sp>
      <p:sp>
        <p:nvSpPr>
          <p:cNvPr id="707" name="PlaceHolder 3"/>
          <p:cNvSpPr>
            <a:spLocks noGrp="1"/>
          </p:cNvSpPr>
          <p:nvPr>
            <p:ph type="sldNum" idx="7"/>
          </p:nvPr>
        </p:nvSpPr>
        <p:spPr>
          <a:xfrm>
            <a:off x="3884760" y="8685360"/>
            <a:ext cx="2971440" cy="458280"/>
          </a:xfrm>
          <a:prstGeom prst="rect">
            <a:avLst/>
          </a:prstGeom>
          <a:noFill/>
          <a:ln w="0">
            <a:noFill/>
          </a:ln>
        </p:spPr>
        <p:txBody>
          <a:bodyPr lIns="91440" tIns="45720" rIns="91440" bIns="45720" anchor="b">
            <a:noAutofit/>
          </a:bodyPr>
          <a:lstStyle>
            <a:lvl1pPr indent="0" algn="r">
              <a:lnSpc>
                <a:spcPct val="100000"/>
              </a:lnSpc>
              <a:buNone/>
              <a:defRPr lang="de-DE" sz="1200" b="0" strike="noStrike" spc="-1">
                <a:solidFill>
                  <a:srgbClr val="000000"/>
                </a:solidFill>
                <a:latin typeface="Times New Roman"/>
              </a:defRPr>
            </a:lvl1pPr>
          </a:lstStyle>
          <a:p>
            <a:pPr indent="0" algn="r">
              <a:lnSpc>
                <a:spcPct val="100000"/>
              </a:lnSpc>
              <a:buNone/>
            </a:pPr>
            <a:fld id="{6AA8CB80-108D-43D3-BDEA-952173EC0A07}" type="slidenum">
              <a:rPr lang="de-DE" sz="1200" b="0" strike="noStrike" spc="-1">
                <a:solidFill>
                  <a:srgbClr val="000000"/>
                </a:solidFill>
                <a:latin typeface="Times New Roman"/>
              </a:rPr>
              <a:t>11</a:t>
            </a:fld>
            <a:endParaRPr lang="en-US" sz="1200" b="0" strike="noStrike" spc="-1">
              <a:solidFill>
                <a:srgbClr val="000000"/>
              </a:solidFill>
              <a:latin typeface="Times New Roman"/>
            </a:endParaRPr>
          </a:p>
        </p:txBody>
      </p:sp>
    </p:spTree>
    <p:extLst>
      <p:ext uri="{BB962C8B-B14F-4D97-AF65-F5344CB8AC3E}">
        <p14:creationId xmlns:p14="http://schemas.microsoft.com/office/powerpoint/2010/main" val="843876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PlaceHolder 1"/>
          <p:cNvSpPr>
            <a:spLocks noGrp="1" noRot="1" noChangeAspect="1"/>
          </p:cNvSpPr>
          <p:nvPr>
            <p:ph type="sldImg"/>
          </p:nvPr>
        </p:nvSpPr>
        <p:spPr>
          <a:xfrm>
            <a:off x="685800" y="1143000"/>
            <a:ext cx="5486400" cy="3086100"/>
          </a:xfrm>
          <a:prstGeom prst="rect">
            <a:avLst/>
          </a:prstGeom>
          <a:ln w="0">
            <a:noFill/>
          </a:ln>
        </p:spPr>
      </p:sp>
      <p:sp>
        <p:nvSpPr>
          <p:cNvPr id="706" name="PlaceHolder 2"/>
          <p:cNvSpPr>
            <a:spLocks noGrp="1"/>
          </p:cNvSpPr>
          <p:nvPr>
            <p:ph type="body"/>
          </p:nvPr>
        </p:nvSpPr>
        <p:spPr>
          <a:xfrm>
            <a:off x="685800" y="4400640"/>
            <a:ext cx="5486040" cy="3600000"/>
          </a:xfrm>
          <a:prstGeom prst="rect">
            <a:avLst/>
          </a:prstGeom>
          <a:noFill/>
          <a:ln w="0">
            <a:noFill/>
          </a:ln>
        </p:spPr>
        <p:txBody>
          <a:bodyPr lIns="91440" tIns="45720" rIns="91440" bIns="45720" anchor="t">
            <a:noAutofit/>
          </a:bodyPr>
          <a:lstStyle/>
          <a:p>
            <a:pPr marL="216000" indent="-216000">
              <a:buNone/>
            </a:pPr>
            <a:endParaRPr lang="en-US" sz="1800" b="0" strike="noStrike" spc="-1">
              <a:solidFill>
                <a:srgbClr val="000000"/>
              </a:solidFill>
              <a:latin typeface="Arial"/>
            </a:endParaRPr>
          </a:p>
        </p:txBody>
      </p:sp>
      <p:sp>
        <p:nvSpPr>
          <p:cNvPr id="707" name="PlaceHolder 3"/>
          <p:cNvSpPr>
            <a:spLocks noGrp="1"/>
          </p:cNvSpPr>
          <p:nvPr>
            <p:ph type="sldNum" idx="7"/>
          </p:nvPr>
        </p:nvSpPr>
        <p:spPr>
          <a:xfrm>
            <a:off x="3884760" y="8685360"/>
            <a:ext cx="2971440" cy="458280"/>
          </a:xfrm>
          <a:prstGeom prst="rect">
            <a:avLst/>
          </a:prstGeom>
          <a:noFill/>
          <a:ln w="0">
            <a:noFill/>
          </a:ln>
        </p:spPr>
        <p:txBody>
          <a:bodyPr lIns="91440" tIns="45720" rIns="91440" bIns="45720" anchor="b">
            <a:noAutofit/>
          </a:bodyPr>
          <a:lstStyle>
            <a:lvl1pPr indent="0" algn="r">
              <a:lnSpc>
                <a:spcPct val="100000"/>
              </a:lnSpc>
              <a:buNone/>
              <a:defRPr lang="de-DE" sz="1200" b="0" strike="noStrike" spc="-1">
                <a:solidFill>
                  <a:srgbClr val="000000"/>
                </a:solidFill>
                <a:latin typeface="Times New Roman"/>
              </a:defRPr>
            </a:lvl1pPr>
          </a:lstStyle>
          <a:p>
            <a:pPr indent="0" algn="r">
              <a:lnSpc>
                <a:spcPct val="100000"/>
              </a:lnSpc>
              <a:buNone/>
            </a:pPr>
            <a:fld id="{6AA8CB80-108D-43D3-BDEA-952173EC0A07}" type="slidenum">
              <a:rPr lang="de-DE" sz="1200" b="0" strike="noStrike" spc="-1">
                <a:solidFill>
                  <a:srgbClr val="000000"/>
                </a:solidFill>
                <a:latin typeface="Times New Roman"/>
              </a:rPr>
              <a:t>12</a:t>
            </a:fld>
            <a:endParaRPr lang="en-US" sz="1200" b="0" strike="noStrike" spc="-1">
              <a:solidFill>
                <a:srgbClr val="000000"/>
              </a:solidFill>
              <a:latin typeface="Times New Roman"/>
            </a:endParaRPr>
          </a:p>
        </p:txBody>
      </p:sp>
    </p:spTree>
    <p:extLst>
      <p:ext uri="{BB962C8B-B14F-4D97-AF65-F5344CB8AC3E}">
        <p14:creationId xmlns:p14="http://schemas.microsoft.com/office/powerpoint/2010/main" val="1937384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Unsere Agenda für heute beinhaltet:</a:t>
            </a:r>
          </a:p>
        </p:txBody>
      </p:sp>
      <p:sp>
        <p:nvSpPr>
          <p:cNvPr id="4" name="Foliennummernplatzhalter 3"/>
          <p:cNvSpPr>
            <a:spLocks noGrp="1"/>
          </p:cNvSpPr>
          <p:nvPr>
            <p:ph type="sldNum" sz="quarter" idx="5"/>
          </p:nvPr>
        </p:nvSpPr>
        <p:spPr/>
        <p:txBody>
          <a:bodyPr/>
          <a:lstStyle/>
          <a:p>
            <a:fld id="{2030EC9C-83EB-4C4D-A7F1-902DDDC01B0F}" type="slidenum">
              <a:rPr lang="de-DE" smtClean="0"/>
              <a:pPr/>
              <a:t>13</a:t>
            </a:fld>
            <a:endParaRPr lang="de-DE" dirty="0"/>
          </a:p>
        </p:txBody>
      </p:sp>
    </p:spTree>
    <p:extLst>
      <p:ext uri="{BB962C8B-B14F-4D97-AF65-F5344CB8AC3E}">
        <p14:creationId xmlns:p14="http://schemas.microsoft.com/office/powerpoint/2010/main" val="3679718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…personenbezogene Daten sind. Das bedeutet, dass Sie für eine Anonyme Umfrage eine Plattform bzw. einen Auftragsverarbeiter nutzen müssen, bei dem die IP-Adresse gar nicht gespeichert wird. </a:t>
            </a:r>
          </a:p>
          <a:p>
            <a:endParaRPr lang="de-DE" dirty="0"/>
          </a:p>
          <a:p>
            <a:r>
              <a:rPr lang="de-DE" dirty="0"/>
              <a:t>Wenn Sie keine anonyme Umfrage erstellen wollen oder können, benötigen Sie für die Verarbeitung von personenbezogenen Daten eine Rechtsgrundlage. Damit kommen wir zu unserem nächsten Punkt.</a:t>
            </a:r>
          </a:p>
        </p:txBody>
      </p:sp>
      <p:sp>
        <p:nvSpPr>
          <p:cNvPr id="4" name="Foliennummernplatzhalter 3"/>
          <p:cNvSpPr>
            <a:spLocks noGrp="1"/>
          </p:cNvSpPr>
          <p:nvPr>
            <p:ph type="sldNum" sz="quarter" idx="5"/>
          </p:nvPr>
        </p:nvSpPr>
        <p:spPr/>
        <p:txBody>
          <a:bodyPr/>
          <a:lstStyle/>
          <a:p>
            <a:fld id="{2030EC9C-83EB-4C4D-A7F1-902DDDC01B0F}" type="slidenum">
              <a:rPr lang="de-DE" smtClean="0"/>
              <a:pPr/>
              <a:t>14</a:t>
            </a:fld>
            <a:endParaRPr lang="de-DE" dirty="0"/>
          </a:p>
        </p:txBody>
      </p:sp>
    </p:spTree>
    <p:extLst>
      <p:ext uri="{BB962C8B-B14F-4D97-AF65-F5344CB8AC3E}">
        <p14:creationId xmlns:p14="http://schemas.microsoft.com/office/powerpoint/2010/main" val="3523143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…personenbezogene Daten sind. Das bedeutet, dass Sie für eine Anonyme Umfrage eine Plattform bzw. einen Auftragsverarbeiter nutzen müssen, bei dem die IP-Adresse gar nicht gespeichert wird. </a:t>
            </a:r>
          </a:p>
          <a:p>
            <a:endParaRPr lang="de-DE" dirty="0"/>
          </a:p>
          <a:p>
            <a:r>
              <a:rPr lang="de-DE" dirty="0"/>
              <a:t>Wenn Sie keine anonyme Umfrage erstellen wollen oder können, benötigen Sie für die Verarbeitung von personenbezogenen Daten eine Rechtsgrundlage. Damit kommen wir zu unserem nächsten Punkt.</a:t>
            </a:r>
          </a:p>
        </p:txBody>
      </p:sp>
      <p:sp>
        <p:nvSpPr>
          <p:cNvPr id="4" name="Foliennummernplatzhalter 3"/>
          <p:cNvSpPr>
            <a:spLocks noGrp="1"/>
          </p:cNvSpPr>
          <p:nvPr>
            <p:ph type="sldNum" sz="quarter" idx="5"/>
          </p:nvPr>
        </p:nvSpPr>
        <p:spPr/>
        <p:txBody>
          <a:bodyPr/>
          <a:lstStyle/>
          <a:p>
            <a:fld id="{2030EC9C-83EB-4C4D-A7F1-902DDDC01B0F}" type="slidenum">
              <a:rPr lang="de-DE" smtClean="0"/>
              <a:pPr/>
              <a:t>15</a:t>
            </a:fld>
            <a:endParaRPr lang="de-DE" dirty="0"/>
          </a:p>
        </p:txBody>
      </p:sp>
    </p:spTree>
    <p:extLst>
      <p:ext uri="{BB962C8B-B14F-4D97-AF65-F5344CB8AC3E}">
        <p14:creationId xmlns:p14="http://schemas.microsoft.com/office/powerpoint/2010/main" val="2501490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…personenbezogene Daten sind. Das bedeutet, dass Sie für eine Anonyme Umfrage eine Plattform bzw. einen Auftragsverarbeiter nutzen müssen, bei dem die IP-Adresse gar nicht gespeichert wird. </a:t>
            </a:r>
          </a:p>
          <a:p>
            <a:endParaRPr lang="de-DE" dirty="0"/>
          </a:p>
          <a:p>
            <a:r>
              <a:rPr lang="de-DE" dirty="0"/>
              <a:t>Wenn Sie keine anonyme Umfrage erstellen wollen oder können, benötigen Sie für die Verarbeitung von personenbezogenen Daten eine Rechtsgrundlage. Damit kommen wir zu unserem nächsten Punkt.</a:t>
            </a:r>
          </a:p>
        </p:txBody>
      </p:sp>
      <p:sp>
        <p:nvSpPr>
          <p:cNvPr id="4" name="Foliennummernplatzhalter 3"/>
          <p:cNvSpPr>
            <a:spLocks noGrp="1"/>
          </p:cNvSpPr>
          <p:nvPr>
            <p:ph type="sldNum" sz="quarter" idx="5"/>
          </p:nvPr>
        </p:nvSpPr>
        <p:spPr/>
        <p:txBody>
          <a:bodyPr/>
          <a:lstStyle/>
          <a:p>
            <a:fld id="{2030EC9C-83EB-4C4D-A7F1-902DDDC01B0F}" type="slidenum">
              <a:rPr lang="de-DE" smtClean="0"/>
              <a:pPr/>
              <a:t>16</a:t>
            </a:fld>
            <a:endParaRPr lang="de-DE" dirty="0"/>
          </a:p>
        </p:txBody>
      </p:sp>
    </p:spTree>
    <p:extLst>
      <p:ext uri="{BB962C8B-B14F-4D97-AF65-F5344CB8AC3E}">
        <p14:creationId xmlns:p14="http://schemas.microsoft.com/office/powerpoint/2010/main" val="826303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30EC9C-83EB-4C4D-A7F1-902DDDC01B0F}" type="slidenum">
              <a:rPr lang="de-DE" smtClean="0"/>
              <a:pPr/>
              <a:t>17</a:t>
            </a:fld>
            <a:endParaRPr lang="de-DE" dirty="0"/>
          </a:p>
        </p:txBody>
      </p:sp>
    </p:spTree>
    <p:extLst>
      <p:ext uri="{BB962C8B-B14F-4D97-AF65-F5344CB8AC3E}">
        <p14:creationId xmlns:p14="http://schemas.microsoft.com/office/powerpoint/2010/main" val="3863752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Unsere Agenda für heute beinhaltet:</a:t>
            </a:r>
          </a:p>
        </p:txBody>
      </p:sp>
      <p:sp>
        <p:nvSpPr>
          <p:cNvPr id="4" name="Foliennummernplatzhalter 3"/>
          <p:cNvSpPr>
            <a:spLocks noGrp="1"/>
          </p:cNvSpPr>
          <p:nvPr>
            <p:ph type="sldNum" sz="quarter" idx="5"/>
          </p:nvPr>
        </p:nvSpPr>
        <p:spPr/>
        <p:txBody>
          <a:bodyPr/>
          <a:lstStyle/>
          <a:p>
            <a:fld id="{2030EC9C-83EB-4C4D-A7F1-902DDDC01B0F}" type="slidenum">
              <a:rPr lang="de-DE" smtClean="0"/>
              <a:pPr/>
              <a:t>2</a:t>
            </a:fld>
            <a:endParaRPr lang="de-DE" dirty="0"/>
          </a:p>
        </p:txBody>
      </p:sp>
    </p:spTree>
    <p:extLst>
      <p:ext uri="{BB962C8B-B14F-4D97-AF65-F5344CB8AC3E}">
        <p14:creationId xmlns:p14="http://schemas.microsoft.com/office/powerpoint/2010/main" val="1827622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Unsere Agenda für heute beinhaltet:</a:t>
            </a:r>
          </a:p>
        </p:txBody>
      </p:sp>
      <p:sp>
        <p:nvSpPr>
          <p:cNvPr id="4" name="Foliennummernplatzhalter 3"/>
          <p:cNvSpPr>
            <a:spLocks noGrp="1"/>
          </p:cNvSpPr>
          <p:nvPr>
            <p:ph type="sldNum" sz="quarter" idx="5"/>
          </p:nvPr>
        </p:nvSpPr>
        <p:spPr/>
        <p:txBody>
          <a:bodyPr/>
          <a:lstStyle/>
          <a:p>
            <a:fld id="{2030EC9C-83EB-4C4D-A7F1-902DDDC01B0F}" type="slidenum">
              <a:rPr lang="de-DE" smtClean="0"/>
              <a:pPr/>
              <a:t>3</a:t>
            </a:fld>
            <a:endParaRPr lang="de-DE" dirty="0"/>
          </a:p>
        </p:txBody>
      </p:sp>
    </p:spTree>
    <p:extLst>
      <p:ext uri="{BB962C8B-B14F-4D97-AF65-F5344CB8AC3E}">
        <p14:creationId xmlns:p14="http://schemas.microsoft.com/office/powerpoint/2010/main" val="3284270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Unsere Agenda für heute beinhaltet:</a:t>
            </a:r>
          </a:p>
        </p:txBody>
      </p:sp>
      <p:sp>
        <p:nvSpPr>
          <p:cNvPr id="4" name="Foliennummernplatzhalter 3"/>
          <p:cNvSpPr>
            <a:spLocks noGrp="1"/>
          </p:cNvSpPr>
          <p:nvPr>
            <p:ph type="sldNum" sz="quarter" idx="5"/>
          </p:nvPr>
        </p:nvSpPr>
        <p:spPr/>
        <p:txBody>
          <a:bodyPr/>
          <a:lstStyle/>
          <a:p>
            <a:fld id="{2030EC9C-83EB-4C4D-A7F1-902DDDC01B0F}" type="slidenum">
              <a:rPr lang="de-DE" smtClean="0"/>
              <a:pPr/>
              <a:t>4</a:t>
            </a:fld>
            <a:endParaRPr lang="de-DE" dirty="0"/>
          </a:p>
        </p:txBody>
      </p:sp>
    </p:spTree>
    <p:extLst>
      <p:ext uri="{BB962C8B-B14F-4D97-AF65-F5344CB8AC3E}">
        <p14:creationId xmlns:p14="http://schemas.microsoft.com/office/powerpoint/2010/main" val="1298567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PlaceHolder 1"/>
          <p:cNvSpPr>
            <a:spLocks noGrp="1" noRot="1" noChangeAspect="1"/>
          </p:cNvSpPr>
          <p:nvPr>
            <p:ph type="sldImg"/>
          </p:nvPr>
        </p:nvSpPr>
        <p:spPr>
          <a:xfrm>
            <a:off x="685800" y="1143000"/>
            <a:ext cx="5486400" cy="3086100"/>
          </a:xfrm>
          <a:prstGeom prst="rect">
            <a:avLst/>
          </a:prstGeom>
          <a:ln w="0">
            <a:noFill/>
          </a:ln>
        </p:spPr>
      </p:sp>
      <p:sp>
        <p:nvSpPr>
          <p:cNvPr id="703" name="PlaceHolder 2"/>
          <p:cNvSpPr>
            <a:spLocks noGrp="1"/>
          </p:cNvSpPr>
          <p:nvPr>
            <p:ph type="body"/>
          </p:nvPr>
        </p:nvSpPr>
        <p:spPr>
          <a:xfrm>
            <a:off x="685800" y="4400640"/>
            <a:ext cx="5486040" cy="360000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2000" b="0" strike="noStrike" spc="-1">
                <a:solidFill>
                  <a:srgbClr val="000000"/>
                </a:solidFill>
                <a:latin typeface="Arial"/>
              </a:rPr>
              <a:t>Vereinbarung bei gemeinsamer Verantwortlichkeit: Zuständigkeiten klären! Nach außen: Haftung, intern klärbar!</a:t>
            </a:r>
            <a:endParaRPr lang="en-US" sz="2000" b="0" strike="noStrike" spc="-1">
              <a:solidFill>
                <a:srgbClr val="000000"/>
              </a:solidFill>
              <a:latin typeface="Arial"/>
            </a:endParaRPr>
          </a:p>
        </p:txBody>
      </p:sp>
      <p:sp>
        <p:nvSpPr>
          <p:cNvPr id="704" name="PlaceHolder 3"/>
          <p:cNvSpPr>
            <a:spLocks noGrp="1"/>
          </p:cNvSpPr>
          <p:nvPr>
            <p:ph type="sldNum" idx="6"/>
          </p:nvPr>
        </p:nvSpPr>
        <p:spPr>
          <a:xfrm>
            <a:off x="3884760" y="8685360"/>
            <a:ext cx="2971440" cy="458280"/>
          </a:xfrm>
          <a:prstGeom prst="rect">
            <a:avLst/>
          </a:prstGeom>
          <a:noFill/>
          <a:ln w="0">
            <a:noFill/>
          </a:ln>
        </p:spPr>
        <p:txBody>
          <a:bodyPr lIns="91440" tIns="45720" rIns="91440" bIns="45720" anchor="b">
            <a:noAutofit/>
          </a:bodyPr>
          <a:lstStyle>
            <a:lvl1pPr indent="0" algn="r">
              <a:lnSpc>
                <a:spcPct val="100000"/>
              </a:lnSpc>
              <a:buNone/>
              <a:defRPr lang="de-DE" sz="1200" b="0" strike="noStrike" spc="-1">
                <a:solidFill>
                  <a:srgbClr val="000000"/>
                </a:solidFill>
                <a:latin typeface="Times New Roman"/>
              </a:defRPr>
            </a:lvl1pPr>
          </a:lstStyle>
          <a:p>
            <a:pPr indent="0" algn="r">
              <a:lnSpc>
                <a:spcPct val="100000"/>
              </a:lnSpc>
              <a:buNone/>
            </a:pPr>
            <a:fld id="{9D886CBF-25B1-4B4C-A29A-710D09119473}" type="slidenum">
              <a:rPr lang="de-DE" sz="1200" b="0" strike="noStrike" spc="-1">
                <a:solidFill>
                  <a:srgbClr val="000000"/>
                </a:solidFill>
                <a:latin typeface="Times New Roman"/>
              </a:rPr>
              <a:t>5</a:t>
            </a:fld>
            <a:endParaRPr lang="en-US"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Hierzu muss gemäß Art. 26 DS-GVO eine Vereinbarung der gemeinsam Verantwortlichen getroffen werden, in der festgelegt wird, wer die Daten in welcher Weise verarbeitet und wer welche Pflichten übernimmt. Dabei geht es um Partner, die jeweils „nicht weisungsgebunden“ Entscheidungen treffen. Ganz im Gegensatz zu folgendem Fall:</a:t>
            </a:r>
          </a:p>
        </p:txBody>
      </p:sp>
      <p:sp>
        <p:nvSpPr>
          <p:cNvPr id="4" name="Foliennummernplatzhalter 3"/>
          <p:cNvSpPr>
            <a:spLocks noGrp="1"/>
          </p:cNvSpPr>
          <p:nvPr>
            <p:ph type="sldNum" sz="quarter" idx="5"/>
          </p:nvPr>
        </p:nvSpPr>
        <p:spPr/>
        <p:txBody>
          <a:bodyPr/>
          <a:lstStyle/>
          <a:p>
            <a:fld id="{2030EC9C-83EB-4C4D-A7F1-902DDDC01B0F}" type="slidenum">
              <a:rPr lang="de-DE" smtClean="0"/>
              <a:pPr/>
              <a:t>6</a:t>
            </a:fld>
            <a:endParaRPr lang="de-DE" dirty="0"/>
          </a:p>
        </p:txBody>
      </p:sp>
    </p:spTree>
    <p:extLst>
      <p:ext uri="{BB962C8B-B14F-4D97-AF65-F5344CB8AC3E}">
        <p14:creationId xmlns:p14="http://schemas.microsoft.com/office/powerpoint/2010/main" val="1401322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Hierzu muss gemäß Art. 26 DS-GVO eine Vereinbarung der gemeinsam Verantwortlichen getroffen werden, in der festgelegt wird, wer die Daten in welcher Weise verarbeitet und wer welche Pflichten übernimmt. Dabei geht es um Partner, die jeweils „nicht weisungsgebunden“ Entscheidungen treffen. Ganz im Gegensatz zu folgendem Fall:</a:t>
            </a:r>
          </a:p>
        </p:txBody>
      </p:sp>
      <p:sp>
        <p:nvSpPr>
          <p:cNvPr id="4" name="Foliennummernplatzhalter 3"/>
          <p:cNvSpPr>
            <a:spLocks noGrp="1"/>
          </p:cNvSpPr>
          <p:nvPr>
            <p:ph type="sldNum" sz="quarter" idx="5"/>
          </p:nvPr>
        </p:nvSpPr>
        <p:spPr/>
        <p:txBody>
          <a:bodyPr/>
          <a:lstStyle/>
          <a:p>
            <a:fld id="{2030EC9C-83EB-4C4D-A7F1-902DDDC01B0F}" type="slidenum">
              <a:rPr lang="de-DE" smtClean="0"/>
              <a:pPr/>
              <a:t>7</a:t>
            </a:fld>
            <a:endParaRPr lang="de-DE" dirty="0"/>
          </a:p>
        </p:txBody>
      </p:sp>
    </p:spTree>
    <p:extLst>
      <p:ext uri="{BB962C8B-B14F-4D97-AF65-F5344CB8AC3E}">
        <p14:creationId xmlns:p14="http://schemas.microsoft.com/office/powerpoint/2010/main" val="167995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 dem Auftragsverarbeiter muss gemäß Art. 28 DS-GVO ein Vertrag zur Auftragsverarbeitung abgeschlossen werden, in dem genau geregelt ist, wie die Daten verarbeitet und geschützt werden. Das beinhaltet zum Beispiel auch Angaben über den Standort von Servern, auf denen die Daten gespeichert werden.</a:t>
            </a:r>
          </a:p>
          <a:p>
            <a:endParaRPr lang="de-DE" dirty="0"/>
          </a:p>
          <a:p>
            <a:r>
              <a:rPr lang="de-DE" dirty="0"/>
              <a:t>Damit wir ein bisschen konkreter werden, springen wir jetzt zum Thema „Anonymisierung bei Umfragen“.</a:t>
            </a:r>
          </a:p>
        </p:txBody>
      </p:sp>
      <p:sp>
        <p:nvSpPr>
          <p:cNvPr id="4" name="Foliennummernplatzhalter 3"/>
          <p:cNvSpPr>
            <a:spLocks noGrp="1"/>
          </p:cNvSpPr>
          <p:nvPr>
            <p:ph type="sldNum" sz="quarter" idx="5"/>
          </p:nvPr>
        </p:nvSpPr>
        <p:spPr/>
        <p:txBody>
          <a:bodyPr/>
          <a:lstStyle/>
          <a:p>
            <a:fld id="{2030EC9C-83EB-4C4D-A7F1-902DDDC01B0F}" type="slidenum">
              <a:rPr lang="de-DE" smtClean="0"/>
              <a:pPr/>
              <a:t>8</a:t>
            </a:fld>
            <a:endParaRPr lang="de-DE" dirty="0"/>
          </a:p>
        </p:txBody>
      </p:sp>
    </p:spTree>
    <p:extLst>
      <p:ext uri="{BB962C8B-B14F-4D97-AF65-F5344CB8AC3E}">
        <p14:creationId xmlns:p14="http://schemas.microsoft.com/office/powerpoint/2010/main" val="1880183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 dem Auftragsverarbeiter muss gemäß Art. 28 DS-GVO ein Vertrag zur Auftragsverarbeitung abgeschlossen werden, in dem genau geregelt ist, wie die Daten verarbeitet und geschützt werden. Das beinhaltet zum Beispiel auch Angaben über den Standort von Servern, auf denen die Daten gespeichert werden.</a:t>
            </a:r>
          </a:p>
          <a:p>
            <a:endParaRPr lang="de-DE" dirty="0"/>
          </a:p>
          <a:p>
            <a:r>
              <a:rPr lang="de-DE" dirty="0"/>
              <a:t>Damit wir ein bisschen konkreter werden, springen wir jetzt zum Thema „Anonymisierung bei Umfragen“.</a:t>
            </a:r>
          </a:p>
        </p:txBody>
      </p:sp>
      <p:sp>
        <p:nvSpPr>
          <p:cNvPr id="4" name="Foliennummernplatzhalter 3"/>
          <p:cNvSpPr>
            <a:spLocks noGrp="1"/>
          </p:cNvSpPr>
          <p:nvPr>
            <p:ph type="sldNum" sz="quarter" idx="5"/>
          </p:nvPr>
        </p:nvSpPr>
        <p:spPr/>
        <p:txBody>
          <a:bodyPr/>
          <a:lstStyle/>
          <a:p>
            <a:fld id="{2030EC9C-83EB-4C4D-A7F1-902DDDC01B0F}" type="slidenum">
              <a:rPr lang="de-DE" smtClean="0"/>
              <a:pPr/>
              <a:t>9</a:t>
            </a:fld>
            <a:endParaRPr lang="de-DE" dirty="0"/>
          </a:p>
        </p:txBody>
      </p:sp>
    </p:spTree>
    <p:extLst>
      <p:ext uri="{BB962C8B-B14F-4D97-AF65-F5344CB8AC3E}">
        <p14:creationId xmlns:p14="http://schemas.microsoft.com/office/powerpoint/2010/main" val="31389536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doi.org/10.5281/zenodo.17177513" TargetMode="Externa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Master" Target="../slideMasters/slideMaster1.xml"/><Relationship Id="rId4" Type="http://schemas.openxmlformats.org/officeDocument/2006/relationships/hyperlink" Target="https://doi.org/10.5281/zenodo.17177513"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hyperlink" Target="https://doi.org/10.5281/zenodo.17177513" TargetMode="Externa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idx="1" hasCustomPrompt="1"/>
          </p:nvPr>
        </p:nvSpPr>
        <p:spPr>
          <a:xfrm>
            <a:off x="431371" y="1501326"/>
            <a:ext cx="10945216" cy="4803925"/>
          </a:xfrm>
        </p:spPr>
        <p:txBody>
          <a:bodyPr/>
          <a:lstStyle>
            <a:lvl1pPr>
              <a:spcBef>
                <a:spcPts val="0"/>
              </a:spcBef>
              <a:spcAft>
                <a:spcPts val="0"/>
              </a:spcAft>
              <a:defRPr/>
            </a:lvl1pPr>
            <a:lvl2pPr>
              <a:spcBef>
                <a:spcPts val="0"/>
              </a:spcBef>
              <a:spcAft>
                <a:spcPts val="450"/>
              </a:spcAft>
              <a:defRPr/>
            </a:lvl2pPr>
            <a:lvl3pPr>
              <a:spcBef>
                <a:spcPts val="0"/>
              </a:spcBef>
              <a:spcAft>
                <a:spcPts val="300"/>
              </a:spcAft>
              <a:defRPr/>
            </a:lvl3pPr>
            <a:lvl4pPr>
              <a:spcBef>
                <a:spcPts val="0"/>
              </a:spcBef>
              <a:spcAft>
                <a:spcPts val="150"/>
              </a:spcAft>
              <a:defRPr/>
            </a:lvl4pPr>
            <a:lvl5pPr>
              <a:spcBef>
                <a:spcPts val="0"/>
              </a:spcBef>
              <a:spcAft>
                <a:spcPts val="75"/>
              </a:spcAft>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6">
            <a:extLst>
              <a:ext uri="{FF2B5EF4-FFF2-40B4-BE49-F238E27FC236}">
                <a16:creationId xmlns:a16="http://schemas.microsoft.com/office/drawing/2014/main" id="{E6DBC49F-8EDC-40D7-B841-5D6281655BF6}"/>
              </a:ext>
            </a:extLst>
          </p:cNvPr>
          <p:cNvPicPr/>
          <p:nvPr userDrawn="1"/>
        </p:nvPicPr>
        <p:blipFill>
          <a:blip r:embed="rId2">
            <a:extLst>
              <a:ext uri="{96DAC541-7B7A-43D3-8B79-37D633B846F1}">
                <asvg:svgBlip xmlns:asvg="http://schemas.microsoft.com/office/drawing/2016/SVG/main" r:embed="rId3"/>
              </a:ext>
            </a:extLst>
          </a:blip>
          <a:stretch/>
        </p:blipFill>
        <p:spPr>
          <a:xfrm>
            <a:off x="9696400" y="277885"/>
            <a:ext cx="1969920" cy="964080"/>
          </a:xfrm>
          <a:prstGeom prst="rect">
            <a:avLst/>
          </a:prstGeom>
          <a:ln w="0">
            <a:noFill/>
          </a:ln>
        </p:spPr>
      </p:pic>
      <p:sp>
        <p:nvSpPr>
          <p:cNvPr id="10" name="Rechteck 9">
            <a:extLst>
              <a:ext uri="{FF2B5EF4-FFF2-40B4-BE49-F238E27FC236}">
                <a16:creationId xmlns:a16="http://schemas.microsoft.com/office/drawing/2014/main" id="{CE6639CC-2971-4236-B565-873F2B655875}"/>
              </a:ext>
            </a:extLst>
          </p:cNvPr>
          <p:cNvSpPr/>
          <p:nvPr userDrawn="1"/>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pic>
        <p:nvPicPr>
          <p:cNvPr id="5" name="Grafik 4">
            <a:hlinkClick r:id="rId4"/>
            <a:extLst>
              <a:ext uri="{FF2B5EF4-FFF2-40B4-BE49-F238E27FC236}">
                <a16:creationId xmlns:a16="http://schemas.microsoft.com/office/drawing/2014/main" id="{7C4AB122-CCB6-49C1-D9E4-C3AE1D6F91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2071" y="6460373"/>
            <a:ext cx="886524" cy="307778"/>
          </a:xfrm>
          <a:prstGeom prst="rect">
            <a:avLst/>
          </a:prstGeom>
        </p:spPr>
      </p:pic>
      <p:sp>
        <p:nvSpPr>
          <p:cNvPr id="11" name="Textfeld 412">
            <a:extLst>
              <a:ext uri="{FF2B5EF4-FFF2-40B4-BE49-F238E27FC236}">
                <a16:creationId xmlns:a16="http://schemas.microsoft.com/office/drawing/2014/main" id="{702BF03A-228B-56C8-D1CC-BE977DBD48D6}"/>
              </a:ext>
            </a:extLst>
          </p:cNvPr>
          <p:cNvSpPr txBox="1"/>
          <p:nvPr userDrawn="1"/>
        </p:nvSpPr>
        <p:spPr>
          <a:xfrm>
            <a:off x="0" y="6185236"/>
            <a:ext cx="2473229" cy="303801"/>
          </a:xfrm>
          <a:prstGeom prst="rect">
            <a:avLst/>
          </a:prstGeom>
          <a:noFill/>
        </p:spPr>
        <p:txBody>
          <a:bodyPr wrap="square">
            <a:spAutoFit/>
          </a:bodyPr>
          <a:lstStyle>
            <a:defPPr>
              <a:defRPr lang="de-DE"/>
            </a:defPPr>
            <a:lvl1pPr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1pPr>
            <a:lvl2pPr marL="457064"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2pPr>
            <a:lvl3pPr marL="914128"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3pPr>
            <a:lvl4pPr marL="1371192"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4pPr>
            <a:lvl5pPr marL="1828256"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5pPr>
            <a:lvl6pPr marL="2285320" algn="l" defTabSz="914128" rtl="0" eaLnBrk="1" latinLnBrk="0" hangingPunct="1">
              <a:defRPr sz="8196" kern="1200">
                <a:solidFill>
                  <a:srgbClr val="222D52"/>
                </a:solidFill>
                <a:latin typeface="Arial" panose="020B0604020202020204" pitchFamily="34" charset="0"/>
                <a:ea typeface="+mn-ea"/>
                <a:cs typeface="+mn-cs"/>
              </a:defRPr>
            </a:lvl6pPr>
            <a:lvl7pPr marL="2742384" algn="l" defTabSz="914128" rtl="0" eaLnBrk="1" latinLnBrk="0" hangingPunct="1">
              <a:defRPr sz="8196" kern="1200">
                <a:solidFill>
                  <a:srgbClr val="222D52"/>
                </a:solidFill>
                <a:latin typeface="Arial" panose="020B0604020202020204" pitchFamily="34" charset="0"/>
                <a:ea typeface="+mn-ea"/>
                <a:cs typeface="+mn-cs"/>
              </a:defRPr>
            </a:lvl7pPr>
            <a:lvl8pPr marL="3199448" algn="l" defTabSz="914128" rtl="0" eaLnBrk="1" latinLnBrk="0" hangingPunct="1">
              <a:defRPr sz="8196" kern="1200">
                <a:solidFill>
                  <a:srgbClr val="222D52"/>
                </a:solidFill>
                <a:latin typeface="Arial" panose="020B0604020202020204" pitchFamily="34" charset="0"/>
                <a:ea typeface="+mn-ea"/>
                <a:cs typeface="+mn-cs"/>
              </a:defRPr>
            </a:lvl8pPr>
            <a:lvl9pPr marL="3656512" algn="l" defTabSz="914128" rtl="0" eaLnBrk="1" latinLnBrk="0" hangingPunct="1">
              <a:defRPr sz="8196" kern="1200">
                <a:solidFill>
                  <a:srgbClr val="222D52"/>
                </a:solidFill>
                <a:latin typeface="Arial" panose="020B0604020202020204" pitchFamily="34" charset="0"/>
                <a:ea typeface="+mn-ea"/>
                <a:cs typeface="+mn-cs"/>
              </a:defRPr>
            </a:lvl9pPr>
          </a:lstStyle>
          <a:p>
            <a:pPr algn="l">
              <a:lnSpc>
                <a:spcPct val="108000"/>
              </a:lnSpc>
              <a:tabLst>
                <a:tab pos="1492349" algn="l"/>
              </a:tabLst>
            </a:pPr>
            <a:r>
              <a:rPr lang="de-DE" sz="1400" dirty="0">
                <a:solidFill>
                  <a:srgbClr val="002060"/>
                </a:solidFill>
                <a:latin typeface="Bahnschrift" panose="020B0502040204020203" pitchFamily="34" charset="0"/>
                <a:hlinkClick r:id="rId6">
                  <a:extLst>
                    <a:ext uri="{A12FA001-AC4F-418D-AE19-62706E023703}">
                      <ahyp:hlinkClr xmlns:ahyp="http://schemas.microsoft.com/office/drawing/2018/hyperlinkcolor" val="tx"/>
                    </a:ext>
                  </a:extLst>
                </a:hlinkClick>
              </a:rPr>
              <a:t>DOI:</a:t>
            </a:r>
            <a:endParaRPr lang="de-DE" sz="1400" dirty="0">
              <a:solidFill>
                <a:srgbClr val="002060"/>
              </a:solidFill>
              <a:latin typeface="Bahnschrift" panose="020B0502040204020203" pitchFamily="34" charset="0"/>
            </a:endParaRPr>
          </a:p>
        </p:txBody>
      </p:sp>
      <p:sp>
        <p:nvSpPr>
          <p:cNvPr id="4" name="Rectangle 2">
            <a:extLst>
              <a:ext uri="{FF2B5EF4-FFF2-40B4-BE49-F238E27FC236}">
                <a16:creationId xmlns:a16="http://schemas.microsoft.com/office/drawing/2014/main" id="{776F54E8-008B-1DEF-38BA-A8E7CF3467D3}"/>
              </a:ext>
            </a:extLst>
          </p:cNvPr>
          <p:cNvSpPr txBox="1">
            <a:spLocks noChangeArrowheads="1"/>
          </p:cNvSpPr>
          <p:nvPr userDrawn="1"/>
        </p:nvSpPr>
        <p:spPr bwMode="auto">
          <a:xfrm>
            <a:off x="978595" y="6297699"/>
            <a:ext cx="201508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cene3d>
              <a:camera prst="orthographicFront"/>
              <a:lightRig rig="threePt" dir="t">
                <a:rot lat="0" lon="0" rev="0"/>
              </a:lightRig>
            </a:scene3d>
            <a:sp3d extrusionH="12700">
              <a:bevelT w="6350"/>
              <a:bevelB w="6350"/>
            </a:sp3d>
          </a:bodyPr>
          <a:lstStyle>
            <a:lvl1pPr algn="l" rtl="0" eaLnBrk="1" fontAlgn="base" hangingPunct="1">
              <a:spcBef>
                <a:spcPct val="0"/>
              </a:spcBef>
              <a:spcAft>
                <a:spcPct val="0"/>
              </a:spcAft>
              <a:defRPr sz="2800" b="1">
                <a:solidFill>
                  <a:schemeClr val="tx2"/>
                </a:solidFill>
                <a:latin typeface="+mj-lt"/>
                <a:ea typeface="+mj-ea"/>
                <a:cs typeface="+mj-cs"/>
              </a:defRPr>
            </a:lvl1pPr>
            <a:lvl2pPr algn="ctr" rtl="0" eaLnBrk="1" fontAlgn="base" hangingPunct="1">
              <a:spcBef>
                <a:spcPct val="0"/>
              </a:spcBef>
              <a:spcAft>
                <a:spcPct val="0"/>
              </a:spcAft>
              <a:defRPr sz="3600">
                <a:solidFill>
                  <a:schemeClr val="tx2"/>
                </a:solidFill>
                <a:latin typeface="Arial" charset="0"/>
              </a:defRPr>
            </a:lvl2pPr>
            <a:lvl3pPr algn="ctr" rtl="0" eaLnBrk="1" fontAlgn="base" hangingPunct="1">
              <a:spcBef>
                <a:spcPct val="0"/>
              </a:spcBef>
              <a:spcAft>
                <a:spcPct val="0"/>
              </a:spcAft>
              <a:defRPr sz="3600">
                <a:solidFill>
                  <a:schemeClr val="tx2"/>
                </a:solidFill>
                <a:latin typeface="Arial" charset="0"/>
              </a:defRPr>
            </a:lvl3pPr>
            <a:lvl4pPr algn="ctr" rtl="0" eaLnBrk="1" fontAlgn="base" hangingPunct="1">
              <a:spcBef>
                <a:spcPct val="0"/>
              </a:spcBef>
              <a:spcAft>
                <a:spcPct val="0"/>
              </a:spcAft>
              <a:defRPr sz="3600">
                <a:solidFill>
                  <a:schemeClr val="tx2"/>
                </a:solidFill>
                <a:latin typeface="Arial" charset="0"/>
              </a:defRPr>
            </a:lvl4pPr>
            <a:lvl5pPr algn="ctr" rtl="0" eaLnBrk="1" fontAlgn="base" hangingPunct="1">
              <a:spcBef>
                <a:spcPct val="0"/>
              </a:spcBef>
              <a:spcAft>
                <a:spcPct val="0"/>
              </a:spcAft>
              <a:defRPr sz="3600">
                <a:solidFill>
                  <a:schemeClr val="tx2"/>
                </a:solidFill>
                <a:latin typeface="Arial" charset="0"/>
              </a:defRPr>
            </a:lvl5pPr>
            <a:lvl6pPr marL="457200" algn="ctr" rtl="0" eaLnBrk="1" fontAlgn="base" hangingPunct="1">
              <a:spcBef>
                <a:spcPct val="0"/>
              </a:spcBef>
              <a:spcAft>
                <a:spcPct val="0"/>
              </a:spcAft>
              <a:defRPr sz="3600">
                <a:solidFill>
                  <a:schemeClr val="tx2"/>
                </a:solidFill>
                <a:latin typeface="Arial" charset="0"/>
              </a:defRPr>
            </a:lvl6pPr>
            <a:lvl7pPr marL="914400" algn="ctr" rtl="0" eaLnBrk="1" fontAlgn="base" hangingPunct="1">
              <a:spcBef>
                <a:spcPct val="0"/>
              </a:spcBef>
              <a:spcAft>
                <a:spcPct val="0"/>
              </a:spcAft>
              <a:defRPr sz="3600">
                <a:solidFill>
                  <a:schemeClr val="tx2"/>
                </a:solidFill>
                <a:latin typeface="Arial" charset="0"/>
              </a:defRPr>
            </a:lvl7pPr>
            <a:lvl8pPr marL="1371600" algn="ctr" rtl="0" eaLnBrk="1" fontAlgn="base" hangingPunct="1">
              <a:spcBef>
                <a:spcPct val="0"/>
              </a:spcBef>
              <a:spcAft>
                <a:spcPct val="0"/>
              </a:spcAft>
              <a:defRPr sz="3600">
                <a:solidFill>
                  <a:schemeClr val="tx2"/>
                </a:solidFill>
                <a:latin typeface="Arial" charset="0"/>
              </a:defRPr>
            </a:lvl8pPr>
            <a:lvl9pPr marL="1828800" algn="ctr" rtl="0" eaLnBrk="1" fontAlgn="base" hangingPunct="1">
              <a:spcBef>
                <a:spcPct val="0"/>
              </a:spcBef>
              <a:spcAft>
                <a:spcPct val="0"/>
              </a:spcAft>
              <a:defRPr sz="3600">
                <a:solidFill>
                  <a:schemeClr val="tx2"/>
                </a:solidFill>
                <a:latin typeface="Arial" charset="0"/>
              </a:defRPr>
            </a:lvl9pPr>
          </a:lstStyle>
          <a:p>
            <a:fld id="{124043DC-DEA7-42D3-B7A7-7B7D1D2AA93D}" type="slidenum">
              <a:rPr lang="de-DE" sz="1350" kern="0" smtClean="0">
                <a:ln w="0">
                  <a:noFill/>
                </a:ln>
                <a:solidFill>
                  <a:srgbClr val="000000"/>
                </a:solidFill>
                <a:effectLst>
                  <a:glow>
                    <a:srgbClr val="FFFFFF">
                      <a:alpha val="40000"/>
                    </a:srgbClr>
                  </a:glow>
                  <a:outerShdw blurRad="38100" dist="38100" dir="2700000" algn="tl">
                    <a:srgbClr val="FFFFFF">
                      <a:alpha val="43000"/>
                    </a:srgbClr>
                  </a:outerShdw>
                </a:effectLst>
              </a:rPr>
              <a:t>‹Nr.›</a:t>
            </a:fld>
            <a:endParaRPr lang="de-DE" sz="1200" kern="0" dirty="0">
              <a:ln w="0">
                <a:noFill/>
              </a:ln>
              <a:solidFill>
                <a:srgbClr val="CC9900"/>
              </a:solidFill>
              <a:effectLst>
                <a:glow>
                  <a:srgbClr val="FFFFFF">
                    <a:alpha val="40000"/>
                  </a:srgbClr>
                </a:glow>
                <a:outerShdw blurRad="38100" dist="38100" dir="2700000" algn="tl">
                  <a:srgbClr val="FFFFFF">
                    <a:alpha val="43000"/>
                  </a:srgbClr>
                </a:outerShdw>
              </a:effectLst>
            </a:endParaRPr>
          </a:p>
        </p:txBody>
      </p:sp>
    </p:spTree>
    <p:extLst>
      <p:ext uri="{BB962C8B-B14F-4D97-AF65-F5344CB8AC3E}">
        <p14:creationId xmlns:p14="http://schemas.microsoft.com/office/powerpoint/2010/main" val="96063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eer">
    <p:spTree>
      <p:nvGrpSpPr>
        <p:cNvPr id="1" name=""/>
        <p:cNvGrpSpPr/>
        <p:nvPr/>
      </p:nvGrpSpPr>
      <p:grpSpPr>
        <a:xfrm>
          <a:off x="0" y="0"/>
          <a:ext cx="0" cy="0"/>
          <a:chOff x="0" y="0"/>
          <a:chExt cx="0" cy="0"/>
        </a:xfrm>
      </p:grpSpPr>
      <p:pic>
        <p:nvPicPr>
          <p:cNvPr id="2" name="Grafik 1">
            <a:hlinkClick r:id="rId2"/>
            <a:extLst>
              <a:ext uri="{FF2B5EF4-FFF2-40B4-BE49-F238E27FC236}">
                <a16:creationId xmlns:a16="http://schemas.microsoft.com/office/drawing/2014/main" id="{61C083FC-378B-89C0-4815-FAFA9060E5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71" y="6460373"/>
            <a:ext cx="886524" cy="307778"/>
          </a:xfrm>
          <a:prstGeom prst="rect">
            <a:avLst/>
          </a:prstGeom>
        </p:spPr>
      </p:pic>
      <p:sp>
        <p:nvSpPr>
          <p:cNvPr id="3" name="Textfeld 412">
            <a:extLst>
              <a:ext uri="{FF2B5EF4-FFF2-40B4-BE49-F238E27FC236}">
                <a16:creationId xmlns:a16="http://schemas.microsoft.com/office/drawing/2014/main" id="{C2AAA53B-C618-D461-E594-9707166D3FDE}"/>
              </a:ext>
            </a:extLst>
          </p:cNvPr>
          <p:cNvSpPr txBox="1"/>
          <p:nvPr userDrawn="1"/>
        </p:nvSpPr>
        <p:spPr>
          <a:xfrm>
            <a:off x="0" y="6185236"/>
            <a:ext cx="2473229" cy="303801"/>
          </a:xfrm>
          <a:prstGeom prst="rect">
            <a:avLst/>
          </a:prstGeom>
          <a:noFill/>
        </p:spPr>
        <p:txBody>
          <a:bodyPr wrap="square">
            <a:spAutoFit/>
          </a:bodyPr>
          <a:lstStyle>
            <a:defPPr>
              <a:defRPr lang="de-DE"/>
            </a:defPPr>
            <a:lvl1pPr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1pPr>
            <a:lvl2pPr marL="457064"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2pPr>
            <a:lvl3pPr marL="914128"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3pPr>
            <a:lvl4pPr marL="1371192"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4pPr>
            <a:lvl5pPr marL="1828256"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5pPr>
            <a:lvl6pPr marL="2285320" algn="l" defTabSz="914128" rtl="0" eaLnBrk="1" latinLnBrk="0" hangingPunct="1">
              <a:defRPr sz="8196" kern="1200">
                <a:solidFill>
                  <a:srgbClr val="222D52"/>
                </a:solidFill>
                <a:latin typeface="Arial" panose="020B0604020202020204" pitchFamily="34" charset="0"/>
                <a:ea typeface="+mn-ea"/>
                <a:cs typeface="+mn-cs"/>
              </a:defRPr>
            </a:lvl6pPr>
            <a:lvl7pPr marL="2742384" algn="l" defTabSz="914128" rtl="0" eaLnBrk="1" latinLnBrk="0" hangingPunct="1">
              <a:defRPr sz="8196" kern="1200">
                <a:solidFill>
                  <a:srgbClr val="222D52"/>
                </a:solidFill>
                <a:latin typeface="Arial" panose="020B0604020202020204" pitchFamily="34" charset="0"/>
                <a:ea typeface="+mn-ea"/>
                <a:cs typeface="+mn-cs"/>
              </a:defRPr>
            </a:lvl7pPr>
            <a:lvl8pPr marL="3199448" algn="l" defTabSz="914128" rtl="0" eaLnBrk="1" latinLnBrk="0" hangingPunct="1">
              <a:defRPr sz="8196" kern="1200">
                <a:solidFill>
                  <a:srgbClr val="222D52"/>
                </a:solidFill>
                <a:latin typeface="Arial" panose="020B0604020202020204" pitchFamily="34" charset="0"/>
                <a:ea typeface="+mn-ea"/>
                <a:cs typeface="+mn-cs"/>
              </a:defRPr>
            </a:lvl8pPr>
            <a:lvl9pPr marL="3656512" algn="l" defTabSz="914128" rtl="0" eaLnBrk="1" latinLnBrk="0" hangingPunct="1">
              <a:defRPr sz="8196" kern="1200">
                <a:solidFill>
                  <a:srgbClr val="222D52"/>
                </a:solidFill>
                <a:latin typeface="Arial" panose="020B0604020202020204" pitchFamily="34" charset="0"/>
                <a:ea typeface="+mn-ea"/>
                <a:cs typeface="+mn-cs"/>
              </a:defRPr>
            </a:lvl9pPr>
          </a:lstStyle>
          <a:p>
            <a:pPr algn="l">
              <a:lnSpc>
                <a:spcPct val="108000"/>
              </a:lnSpc>
              <a:tabLst>
                <a:tab pos="1492349" algn="l"/>
              </a:tabLst>
            </a:pPr>
            <a:r>
              <a:rPr lang="de-DE" sz="1400" dirty="0">
                <a:solidFill>
                  <a:srgbClr val="002060"/>
                </a:solidFill>
                <a:latin typeface="Bahnschrift" panose="020B0502040204020203" pitchFamily="34" charset="0"/>
                <a:hlinkClick r:id="rId4">
                  <a:extLst>
                    <a:ext uri="{A12FA001-AC4F-418D-AE19-62706E023703}">
                      <ahyp:hlinkClr xmlns:ahyp="http://schemas.microsoft.com/office/drawing/2018/hyperlinkcolor" val="tx"/>
                    </a:ext>
                  </a:extLst>
                </a:hlinkClick>
              </a:rPr>
              <a:t>DOI:</a:t>
            </a:r>
            <a:endParaRPr lang="de-DE" sz="1400" dirty="0">
              <a:solidFill>
                <a:srgbClr val="002060"/>
              </a:solidFill>
              <a:latin typeface="Bahnschrift" panose="020B0502040204020203" pitchFamily="34" charset="0"/>
            </a:endParaRPr>
          </a:p>
        </p:txBody>
      </p:sp>
    </p:spTree>
    <p:extLst>
      <p:ext uri="{BB962C8B-B14F-4D97-AF65-F5344CB8AC3E}">
        <p14:creationId xmlns:p14="http://schemas.microsoft.com/office/powerpoint/2010/main" val="2407494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544985" y="188913"/>
            <a:ext cx="2639483" cy="5903912"/>
          </a:xfrm>
        </p:spPr>
        <p:txBody>
          <a:bodyPr vert="eaVert"/>
          <a:lstStyle/>
          <a:p>
            <a:r>
              <a:rPr lang="de-DE"/>
              <a:t>Titelmasterformat durch Klicken bearbeiten</a:t>
            </a:r>
            <a:endParaRPr lang="de-DE" dirty="0"/>
          </a:p>
        </p:txBody>
      </p:sp>
      <p:sp>
        <p:nvSpPr>
          <p:cNvPr id="3" name="Vertikaler Textplatzhalter 2"/>
          <p:cNvSpPr>
            <a:spLocks noGrp="1"/>
          </p:cNvSpPr>
          <p:nvPr>
            <p:ph type="body" orient="vert" idx="1"/>
          </p:nvPr>
        </p:nvSpPr>
        <p:spPr>
          <a:xfrm>
            <a:off x="1295468" y="188913"/>
            <a:ext cx="7046317" cy="5903912"/>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59950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indesunterhalt">
    <p:spTree>
      <p:nvGrpSpPr>
        <p:cNvPr id="1" name=""/>
        <p:cNvGrpSpPr/>
        <p:nvPr/>
      </p:nvGrpSpPr>
      <p:grpSpPr>
        <a:xfrm>
          <a:off x="0" y="0"/>
          <a:ext cx="0" cy="0"/>
          <a:chOff x="0" y="0"/>
          <a:chExt cx="0" cy="0"/>
        </a:xfrm>
      </p:grpSpPr>
      <p:sp>
        <p:nvSpPr>
          <p:cNvPr id="19" name="Rechteck 18"/>
          <p:cNvSpPr/>
          <p:nvPr userDrawn="1"/>
        </p:nvSpPr>
        <p:spPr>
          <a:xfrm>
            <a:off x="0" y="6763081"/>
            <a:ext cx="8147352" cy="102177"/>
          </a:xfrm>
          <a:prstGeom prst="rect">
            <a:avLst/>
          </a:prstGeom>
          <a:solidFill>
            <a:srgbClr val="124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400" dirty="0">
              <a:latin typeface="Arial"/>
            </a:endParaRPr>
          </a:p>
        </p:txBody>
      </p:sp>
      <p:sp>
        <p:nvSpPr>
          <p:cNvPr id="20" name="Rechteck 19"/>
          <p:cNvSpPr/>
          <p:nvPr userDrawn="1"/>
        </p:nvSpPr>
        <p:spPr>
          <a:xfrm>
            <a:off x="8224761" y="6763081"/>
            <a:ext cx="3976915" cy="102177"/>
          </a:xfrm>
          <a:prstGeom prst="rect">
            <a:avLst/>
          </a:prstGeom>
          <a:solidFill>
            <a:srgbClr val="63646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400" dirty="0">
              <a:latin typeface="Arial"/>
            </a:endParaRPr>
          </a:p>
        </p:txBody>
      </p:sp>
      <p:sp>
        <p:nvSpPr>
          <p:cNvPr id="39" name="Rechteck 38"/>
          <p:cNvSpPr/>
          <p:nvPr userDrawn="1"/>
        </p:nvSpPr>
        <p:spPr>
          <a:xfrm>
            <a:off x="0" y="429474"/>
            <a:ext cx="255976" cy="297543"/>
          </a:xfrm>
          <a:prstGeom prst="rect">
            <a:avLst/>
          </a:prstGeom>
          <a:solidFill>
            <a:srgbClr val="124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400" dirty="0">
              <a:latin typeface="Arial"/>
            </a:endParaRPr>
          </a:p>
        </p:txBody>
      </p:sp>
      <p:sp>
        <p:nvSpPr>
          <p:cNvPr id="15" name="Textplatzhalter 6"/>
          <p:cNvSpPr>
            <a:spLocks noGrp="1"/>
          </p:cNvSpPr>
          <p:nvPr>
            <p:ph type="body" sz="quarter" idx="26" hasCustomPrompt="1"/>
          </p:nvPr>
        </p:nvSpPr>
        <p:spPr>
          <a:xfrm>
            <a:off x="407473" y="2464370"/>
            <a:ext cx="11341655" cy="1131318"/>
          </a:xfrm>
          <a:prstGeom prst="rect">
            <a:avLst/>
          </a:prstGeom>
        </p:spPr>
        <p:txBody>
          <a:bodyPr vert="horz"/>
          <a:lstStyle>
            <a:lvl1pPr marL="342900" indent="-342900">
              <a:buClr>
                <a:srgbClr val="12488A"/>
              </a:buClr>
              <a:buFont typeface="Wingdings" charset="2"/>
              <a:buChar char="§"/>
              <a:defRPr sz="2000" b="1" cap="none">
                <a:solidFill>
                  <a:schemeClr val="tx1"/>
                </a:solidFill>
                <a:latin typeface="Arial"/>
                <a:cs typeface="Arial"/>
              </a:defRPr>
            </a:lvl1pPr>
            <a:lvl2pPr marL="648000" indent="-285750">
              <a:buClr>
                <a:srgbClr val="12488A"/>
              </a:buClr>
              <a:buFont typeface="Wingdings" charset="2"/>
              <a:buChar char="ü"/>
              <a:defRPr sz="1800">
                <a:latin typeface="Arial"/>
                <a:cs typeface="Arial"/>
              </a:defRPr>
            </a:lvl2pPr>
            <a:lvl3pPr marL="900000" indent="-228600">
              <a:buClr>
                <a:srgbClr val="12488A"/>
              </a:buClr>
              <a:buFont typeface="Symbol" charset="2"/>
              <a:buChar char="-"/>
              <a:defRPr sz="1800">
                <a:latin typeface="Arial"/>
                <a:cs typeface="Arial"/>
              </a:defRPr>
            </a:lvl3pPr>
            <a:lvl4pPr marL="1152000" indent="-228600">
              <a:buClr>
                <a:srgbClr val="12488A"/>
              </a:buClr>
              <a:buFont typeface="Symbol" charset="2"/>
              <a:buChar char="-"/>
              <a:defRPr sz="1800">
                <a:latin typeface="Arial"/>
                <a:cs typeface="Arial"/>
              </a:defRPr>
            </a:lvl4pPr>
            <a:lvl5pPr marL="1368000" indent="-228600">
              <a:buClr>
                <a:srgbClr val="12488A"/>
              </a:buClr>
              <a:buFont typeface="Arial"/>
              <a:buChar char="»"/>
              <a:defRPr sz="1800">
                <a:latin typeface="Arial"/>
                <a:cs typeface="Arial"/>
              </a:defRPr>
            </a:lvl5pPr>
          </a:lstStyle>
          <a:p>
            <a:pPr lvl="0"/>
            <a:r>
              <a:rPr lang="de-DE" dirty="0"/>
              <a:t>Aufzählungspunkt 1</a:t>
            </a:r>
          </a:p>
          <a:p>
            <a:pPr lvl="1"/>
            <a:r>
              <a:rPr lang="de-DE" dirty="0"/>
              <a:t>Erste Ebene</a:t>
            </a:r>
          </a:p>
          <a:p>
            <a:pPr lvl="2"/>
            <a:r>
              <a:rPr lang="de-DE" dirty="0"/>
              <a:t>Zweite Ebene</a:t>
            </a:r>
          </a:p>
          <a:p>
            <a:pPr lvl="3"/>
            <a:r>
              <a:rPr lang="de-DE" dirty="0"/>
              <a:t>Dritte Ebene</a:t>
            </a:r>
          </a:p>
          <a:p>
            <a:pPr lvl="4"/>
            <a:r>
              <a:rPr lang="de-DE" dirty="0"/>
              <a:t>Vierte Ebene</a:t>
            </a:r>
          </a:p>
        </p:txBody>
      </p:sp>
      <p:sp>
        <p:nvSpPr>
          <p:cNvPr id="12" name="Textfeld 11"/>
          <p:cNvSpPr txBox="1"/>
          <p:nvPr userDrawn="1"/>
        </p:nvSpPr>
        <p:spPr>
          <a:xfrm>
            <a:off x="11436514" y="6415688"/>
            <a:ext cx="664305" cy="276999"/>
          </a:xfrm>
          <a:prstGeom prst="rect">
            <a:avLst/>
          </a:prstGeom>
          <a:noFill/>
        </p:spPr>
        <p:txBody>
          <a:bodyPr wrap="square" rtlCol="0">
            <a:spAutoFit/>
          </a:bodyPr>
          <a:lstStyle/>
          <a:p>
            <a:fld id="{F135EFEE-05E4-1142-AC50-7FB21524A576}" type="slidenum">
              <a:rPr lang="de-DE" sz="1200" b="1" smtClean="0">
                <a:solidFill>
                  <a:srgbClr val="636463"/>
                </a:solidFill>
                <a:latin typeface="Arial"/>
                <a:cs typeface="Arial"/>
              </a:rPr>
              <a:t>‹Nr.›</a:t>
            </a:fld>
            <a:endParaRPr lang="de-DE" sz="1200" b="1" dirty="0">
              <a:solidFill>
                <a:srgbClr val="636463"/>
              </a:solidFill>
              <a:latin typeface="Arial"/>
              <a:cs typeface="Arial"/>
            </a:endParaRPr>
          </a:p>
        </p:txBody>
      </p:sp>
      <p:sp>
        <p:nvSpPr>
          <p:cNvPr id="4" name="Textfeld 3">
            <a:extLst>
              <a:ext uri="{FF2B5EF4-FFF2-40B4-BE49-F238E27FC236}">
                <a16:creationId xmlns:a16="http://schemas.microsoft.com/office/drawing/2014/main" id="{F5A3DA89-3108-4340-9702-CA251D6B2EF4}"/>
              </a:ext>
            </a:extLst>
          </p:cNvPr>
          <p:cNvSpPr txBox="1"/>
          <p:nvPr userDrawn="1"/>
        </p:nvSpPr>
        <p:spPr>
          <a:xfrm>
            <a:off x="407472" y="361407"/>
            <a:ext cx="7439175" cy="861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2400" b="1" cap="none" dirty="0">
                <a:latin typeface="+mj-lt"/>
              </a:rPr>
              <a:t>C. Verwandten- und Unterhalt nach § 1615l BGB</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600" b="1" cap="none" dirty="0">
              <a:latin typeface="+mj-lt"/>
            </a:endParaRPr>
          </a:p>
          <a:p>
            <a:pPr defTabSz="720725"/>
            <a:r>
              <a:rPr lang="de-DE" sz="2000" b="1" dirty="0">
                <a:solidFill>
                  <a:schemeClr val="tx1">
                    <a:lumMod val="85000"/>
                    <a:lumOff val="15000"/>
                  </a:schemeClr>
                </a:solidFill>
                <a:latin typeface="+mn-lt"/>
                <a:ea typeface="+mn-ea"/>
                <a:cs typeface="+mn-cs"/>
              </a:rPr>
              <a:t>	II. Verwandtenunterhalt</a:t>
            </a:r>
          </a:p>
        </p:txBody>
      </p:sp>
      <p:sp>
        <p:nvSpPr>
          <p:cNvPr id="11" name="Textplatzhalter 1">
            <a:extLst>
              <a:ext uri="{FF2B5EF4-FFF2-40B4-BE49-F238E27FC236}">
                <a16:creationId xmlns:a16="http://schemas.microsoft.com/office/drawing/2014/main" id="{9CC0609C-9A2F-400F-9E53-9C49A2175C30}"/>
              </a:ext>
            </a:extLst>
          </p:cNvPr>
          <p:cNvSpPr>
            <a:spLocks noGrp="1"/>
          </p:cNvSpPr>
          <p:nvPr>
            <p:ph type="body" sz="quarter" idx="4294967295"/>
          </p:nvPr>
        </p:nvSpPr>
        <p:spPr>
          <a:xfrm>
            <a:off x="407472" y="1799213"/>
            <a:ext cx="6591984" cy="460103"/>
          </a:xfrm>
        </p:spPr>
        <p:txBody>
          <a:bodyPr/>
          <a:lstStyle/>
          <a:p>
            <a:pPr marL="358775" indent="-358775">
              <a:buNone/>
            </a:pPr>
            <a:r>
              <a:rPr lang="de-DE" sz="2000" dirty="0"/>
              <a:t>7.	Berechnung des Kindesunterhalts</a:t>
            </a:r>
          </a:p>
        </p:txBody>
      </p:sp>
      <p:pic>
        <p:nvPicPr>
          <p:cNvPr id="9" name="Grafik 8">
            <a:extLst>
              <a:ext uri="{FF2B5EF4-FFF2-40B4-BE49-F238E27FC236}">
                <a16:creationId xmlns:a16="http://schemas.microsoft.com/office/drawing/2014/main" id="{CCE44831-DEB8-494E-88AC-FCFB09DA7950}"/>
              </a:ext>
            </a:extLst>
          </p:cNvPr>
          <p:cNvPicPr>
            <a:picLocks noChangeAspect="1"/>
          </p:cNvPicPr>
          <p:nvPr userDrawn="1"/>
        </p:nvPicPr>
        <p:blipFill>
          <a:blip r:embed="rId2"/>
          <a:stretch>
            <a:fillRect/>
          </a:stretch>
        </p:blipFill>
        <p:spPr>
          <a:xfrm>
            <a:off x="9408368" y="332656"/>
            <a:ext cx="2255120" cy="1131318"/>
          </a:xfrm>
          <a:prstGeom prst="rect">
            <a:avLst/>
          </a:prstGeom>
        </p:spPr>
      </p:pic>
      <p:pic>
        <p:nvPicPr>
          <p:cNvPr id="2" name="Grafik 1">
            <a:hlinkClick r:id="rId3"/>
            <a:extLst>
              <a:ext uri="{FF2B5EF4-FFF2-40B4-BE49-F238E27FC236}">
                <a16:creationId xmlns:a16="http://schemas.microsoft.com/office/drawing/2014/main" id="{464818FC-B35F-DDDD-660F-C86CCE1AEE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71" y="6460373"/>
            <a:ext cx="886524" cy="307778"/>
          </a:xfrm>
          <a:prstGeom prst="rect">
            <a:avLst/>
          </a:prstGeom>
        </p:spPr>
      </p:pic>
      <p:sp>
        <p:nvSpPr>
          <p:cNvPr id="3" name="Textfeld 412">
            <a:extLst>
              <a:ext uri="{FF2B5EF4-FFF2-40B4-BE49-F238E27FC236}">
                <a16:creationId xmlns:a16="http://schemas.microsoft.com/office/drawing/2014/main" id="{F80EF150-E348-6174-6239-C9933C20E3AB}"/>
              </a:ext>
            </a:extLst>
          </p:cNvPr>
          <p:cNvSpPr txBox="1"/>
          <p:nvPr userDrawn="1"/>
        </p:nvSpPr>
        <p:spPr>
          <a:xfrm>
            <a:off x="0" y="6185236"/>
            <a:ext cx="2473229" cy="303801"/>
          </a:xfrm>
          <a:prstGeom prst="rect">
            <a:avLst/>
          </a:prstGeom>
          <a:noFill/>
        </p:spPr>
        <p:txBody>
          <a:bodyPr wrap="square">
            <a:spAutoFit/>
          </a:bodyPr>
          <a:lstStyle>
            <a:defPPr>
              <a:defRPr lang="de-DE"/>
            </a:defPPr>
            <a:lvl1pPr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1pPr>
            <a:lvl2pPr marL="457064"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2pPr>
            <a:lvl3pPr marL="914128"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3pPr>
            <a:lvl4pPr marL="1371192"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4pPr>
            <a:lvl5pPr marL="1828256" algn="l" rtl="0" eaLnBrk="0" fontAlgn="base" hangingPunct="0">
              <a:spcBef>
                <a:spcPct val="0"/>
              </a:spcBef>
              <a:spcAft>
                <a:spcPct val="0"/>
              </a:spcAft>
              <a:defRPr sz="8196" kern="1200">
                <a:solidFill>
                  <a:srgbClr val="222D52"/>
                </a:solidFill>
                <a:latin typeface="Arial" panose="020B0604020202020204" pitchFamily="34" charset="0"/>
                <a:ea typeface="+mn-ea"/>
                <a:cs typeface="+mn-cs"/>
              </a:defRPr>
            </a:lvl5pPr>
            <a:lvl6pPr marL="2285320" algn="l" defTabSz="914128" rtl="0" eaLnBrk="1" latinLnBrk="0" hangingPunct="1">
              <a:defRPr sz="8196" kern="1200">
                <a:solidFill>
                  <a:srgbClr val="222D52"/>
                </a:solidFill>
                <a:latin typeface="Arial" panose="020B0604020202020204" pitchFamily="34" charset="0"/>
                <a:ea typeface="+mn-ea"/>
                <a:cs typeface="+mn-cs"/>
              </a:defRPr>
            </a:lvl6pPr>
            <a:lvl7pPr marL="2742384" algn="l" defTabSz="914128" rtl="0" eaLnBrk="1" latinLnBrk="0" hangingPunct="1">
              <a:defRPr sz="8196" kern="1200">
                <a:solidFill>
                  <a:srgbClr val="222D52"/>
                </a:solidFill>
                <a:latin typeface="Arial" panose="020B0604020202020204" pitchFamily="34" charset="0"/>
                <a:ea typeface="+mn-ea"/>
                <a:cs typeface="+mn-cs"/>
              </a:defRPr>
            </a:lvl7pPr>
            <a:lvl8pPr marL="3199448" algn="l" defTabSz="914128" rtl="0" eaLnBrk="1" latinLnBrk="0" hangingPunct="1">
              <a:defRPr sz="8196" kern="1200">
                <a:solidFill>
                  <a:srgbClr val="222D52"/>
                </a:solidFill>
                <a:latin typeface="Arial" panose="020B0604020202020204" pitchFamily="34" charset="0"/>
                <a:ea typeface="+mn-ea"/>
                <a:cs typeface="+mn-cs"/>
              </a:defRPr>
            </a:lvl8pPr>
            <a:lvl9pPr marL="3656512" algn="l" defTabSz="914128" rtl="0" eaLnBrk="1" latinLnBrk="0" hangingPunct="1">
              <a:defRPr sz="8196" kern="1200">
                <a:solidFill>
                  <a:srgbClr val="222D52"/>
                </a:solidFill>
                <a:latin typeface="Arial" panose="020B0604020202020204" pitchFamily="34" charset="0"/>
                <a:ea typeface="+mn-ea"/>
                <a:cs typeface="+mn-cs"/>
              </a:defRPr>
            </a:lvl9pPr>
          </a:lstStyle>
          <a:p>
            <a:pPr algn="l">
              <a:lnSpc>
                <a:spcPct val="108000"/>
              </a:lnSpc>
              <a:tabLst>
                <a:tab pos="1492349" algn="l"/>
              </a:tabLst>
            </a:pPr>
            <a:r>
              <a:rPr lang="de-DE" sz="1400" dirty="0">
                <a:solidFill>
                  <a:srgbClr val="002060"/>
                </a:solidFill>
                <a:latin typeface="Bahnschrift" panose="020B0502040204020203" pitchFamily="34" charset="0"/>
                <a:hlinkClick r:id="rId5">
                  <a:extLst>
                    <a:ext uri="{A12FA001-AC4F-418D-AE19-62706E023703}">
                      <ahyp:hlinkClr xmlns:ahyp="http://schemas.microsoft.com/office/drawing/2018/hyperlinkcolor" val="tx"/>
                    </a:ext>
                  </a:extLst>
                </a:hlinkClick>
              </a:rPr>
              <a:t>DOI:</a:t>
            </a:r>
            <a:endParaRPr lang="de-DE" sz="1400" dirty="0">
              <a:solidFill>
                <a:srgbClr val="002060"/>
              </a:solidFill>
              <a:latin typeface="Bahnschrift" panose="020B0502040204020203" pitchFamily="34" charset="0"/>
            </a:endParaRPr>
          </a:p>
        </p:txBody>
      </p:sp>
    </p:spTree>
    <p:extLst>
      <p:ext uri="{BB962C8B-B14F-4D97-AF65-F5344CB8AC3E}">
        <p14:creationId xmlns:p14="http://schemas.microsoft.com/office/powerpoint/2010/main" val="3617214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Layout Grafik 2">
    <p:spTree>
      <p:nvGrpSpPr>
        <p:cNvPr id="1" name=""/>
        <p:cNvGrpSpPr/>
        <p:nvPr/>
      </p:nvGrpSpPr>
      <p:grpSpPr>
        <a:xfrm>
          <a:off x="0" y="0"/>
          <a:ext cx="0" cy="0"/>
          <a:chOff x="0" y="0"/>
          <a:chExt cx="0" cy="0"/>
        </a:xfrm>
      </p:grpSpPr>
      <p:sp>
        <p:nvSpPr>
          <p:cNvPr id="5" name="Textplatzhalter 11"/>
          <p:cNvSpPr>
            <a:spLocks noGrp="1"/>
          </p:cNvSpPr>
          <p:nvPr>
            <p:ph type="body" sz="quarter" idx="14" hasCustomPrompt="1"/>
          </p:nvPr>
        </p:nvSpPr>
        <p:spPr>
          <a:xfrm>
            <a:off x="6083527" y="2611120"/>
            <a:ext cx="5851088" cy="3480816"/>
          </a:xfrm>
          <a:prstGeom prst="rect">
            <a:avLst/>
          </a:prstGeom>
        </p:spPr>
        <p:txBody>
          <a:bodyPr vert="horz" anchor="t" anchorCtr="0"/>
          <a:lstStyle>
            <a:lvl1pPr marL="0" marR="0" indent="0" algn="l" defTabSz="457200" rtl="0" eaLnBrk="1" fontAlgn="auto" latinLnBrk="0" hangingPunct="1">
              <a:lnSpc>
                <a:spcPct val="100000"/>
              </a:lnSpc>
              <a:spcBef>
                <a:spcPct val="20000"/>
              </a:spcBef>
              <a:spcAft>
                <a:spcPts val="0"/>
              </a:spcAft>
              <a:buClr>
                <a:srgbClr val="12488A"/>
              </a:buClr>
              <a:buSzTx/>
              <a:buFont typeface="Wingdings" charset="2"/>
              <a:buNone/>
              <a:tabLst/>
              <a:defRPr sz="1800" b="0">
                <a:solidFill>
                  <a:srgbClr val="000000"/>
                </a:solidFill>
                <a:latin typeface="Arial"/>
                <a:cs typeface="Aria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0"/>
            <a:endParaRPr lang="en-US" dirty="0"/>
          </a:p>
          <a:p>
            <a:pPr marL="0" marR="0" lvl="0" indent="0" algn="l" defTabSz="457200" rtl="0" eaLnBrk="1" fontAlgn="auto" latinLnBrk="0" hangingPunct="1">
              <a:lnSpc>
                <a:spcPct val="100000"/>
              </a:lnSpc>
              <a:spcBef>
                <a:spcPct val="20000"/>
              </a:spcBef>
              <a:spcAft>
                <a:spcPts val="0"/>
              </a:spcAft>
              <a:buClr>
                <a:srgbClr val="12488A"/>
              </a:buClr>
              <a:buSzTx/>
              <a:buFont typeface="Wingdings" charset="2"/>
              <a:buNone/>
              <a:tabLst/>
              <a:defRPr/>
            </a:pPr>
            <a:r>
              <a:rPr lang="en-US" dirty="0" err="1"/>
              <a:t>Duis</a:t>
            </a:r>
            <a:r>
              <a:rPr lang="en-US" dirty="0"/>
              <a:t>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a:t>
            </a:r>
            <a:r>
              <a:rPr lang="en-US" dirty="0" err="1"/>
              <a:t>vel</a:t>
            </a:r>
            <a:r>
              <a:rPr lang="en-US" dirty="0"/>
              <a:t> </a:t>
            </a:r>
            <a:r>
              <a:rPr lang="en-US" dirty="0" err="1"/>
              <a:t>illum</a:t>
            </a:r>
            <a:r>
              <a:rPr lang="en-US" dirty="0"/>
              <a:t> </a:t>
            </a:r>
            <a:r>
              <a:rPr lang="en-US" dirty="0" err="1"/>
              <a:t>dolore</a:t>
            </a:r>
            <a:r>
              <a:rPr lang="en-US" dirty="0"/>
              <a:t> </a:t>
            </a:r>
            <a:r>
              <a:rPr lang="en-US" dirty="0" err="1"/>
              <a:t>eu</a:t>
            </a:r>
            <a:r>
              <a:rPr lang="en-US" dirty="0"/>
              <a:t> </a:t>
            </a:r>
            <a:r>
              <a:rPr lang="en-US" dirty="0" err="1"/>
              <a:t>feugiat</a:t>
            </a:r>
            <a:r>
              <a:rPr lang="en-US" dirty="0"/>
              <a:t>.</a:t>
            </a:r>
          </a:p>
          <a:p>
            <a:pPr marL="0" marR="0" lvl="0" indent="0" algn="l" defTabSz="457200" rtl="0" eaLnBrk="1" fontAlgn="auto" latinLnBrk="0" hangingPunct="1">
              <a:lnSpc>
                <a:spcPct val="100000"/>
              </a:lnSpc>
              <a:spcBef>
                <a:spcPct val="20000"/>
              </a:spcBef>
              <a:spcAft>
                <a:spcPts val="0"/>
              </a:spcAft>
              <a:buClr>
                <a:srgbClr val="12488A"/>
              </a:buClr>
              <a:buSzTx/>
              <a:buFont typeface="Wingdings" charset="2"/>
              <a:buNone/>
              <a:tabLst/>
              <a:defRPr/>
            </a:pPr>
            <a:r>
              <a:rPr lang="en-US" dirty="0" err="1"/>
              <a:t>Duis</a:t>
            </a:r>
            <a:r>
              <a:rPr lang="en-US" dirty="0"/>
              <a:t>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a:t>
            </a:r>
          </a:p>
        </p:txBody>
      </p:sp>
      <p:sp>
        <p:nvSpPr>
          <p:cNvPr id="6" name="Textplatzhalter 11"/>
          <p:cNvSpPr>
            <a:spLocks noGrp="1"/>
          </p:cNvSpPr>
          <p:nvPr>
            <p:ph type="body" sz="quarter" idx="11" hasCustomPrompt="1"/>
          </p:nvPr>
        </p:nvSpPr>
        <p:spPr>
          <a:xfrm>
            <a:off x="6083526" y="1686095"/>
            <a:ext cx="5851089" cy="625822"/>
          </a:xfrm>
          <a:prstGeom prst="rect">
            <a:avLst/>
          </a:prstGeom>
        </p:spPr>
        <p:txBody>
          <a:bodyPr vert="horz" anchor="ctr" anchorCtr="0"/>
          <a:lstStyle>
            <a:lvl1pPr marL="0" indent="0">
              <a:buNone/>
              <a:defRPr sz="5400" b="1" cap="all">
                <a:solidFill>
                  <a:srgbClr val="000000"/>
                </a:solidFill>
                <a:latin typeface="Arial"/>
                <a:cs typeface="Arial"/>
              </a:defRPr>
            </a:lvl1pPr>
          </a:lstStyle>
          <a:p>
            <a:pPr lvl="0"/>
            <a:r>
              <a:rPr lang="de-DE" dirty="0"/>
              <a:t>Grafik</a:t>
            </a:r>
          </a:p>
        </p:txBody>
      </p:sp>
      <p:sp>
        <p:nvSpPr>
          <p:cNvPr id="7" name="Rechteck 6"/>
          <p:cNvSpPr/>
          <p:nvPr userDrawn="1"/>
        </p:nvSpPr>
        <p:spPr>
          <a:xfrm>
            <a:off x="5676053" y="1249472"/>
            <a:ext cx="255976" cy="297543"/>
          </a:xfrm>
          <a:prstGeom prst="rect">
            <a:avLst/>
          </a:prstGeom>
          <a:solidFill>
            <a:srgbClr val="124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latin typeface="Arial"/>
            </a:endParaRPr>
          </a:p>
        </p:txBody>
      </p:sp>
      <p:sp>
        <p:nvSpPr>
          <p:cNvPr id="8" name="Textplatzhalter 11"/>
          <p:cNvSpPr>
            <a:spLocks noGrp="1"/>
          </p:cNvSpPr>
          <p:nvPr>
            <p:ph type="body" sz="quarter" idx="12" hasCustomPrompt="1"/>
          </p:nvPr>
        </p:nvSpPr>
        <p:spPr>
          <a:xfrm>
            <a:off x="6083526" y="1258658"/>
            <a:ext cx="5851089" cy="288357"/>
          </a:xfrm>
          <a:prstGeom prst="rect">
            <a:avLst/>
          </a:prstGeom>
        </p:spPr>
        <p:txBody>
          <a:bodyPr vert="horz" anchor="ctr" anchorCtr="0"/>
          <a:lstStyle>
            <a:lvl1pPr marL="0" indent="0">
              <a:buNone/>
              <a:defRPr sz="3000">
                <a:solidFill>
                  <a:srgbClr val="636463"/>
                </a:solidFill>
                <a:latin typeface="Arial"/>
                <a:cs typeface="Arial"/>
              </a:defRPr>
            </a:lvl1pPr>
          </a:lstStyle>
          <a:p>
            <a:pPr lvl="0"/>
            <a:r>
              <a:rPr lang="de-DE" dirty="0"/>
              <a:t>Subheadline</a:t>
            </a:r>
          </a:p>
        </p:txBody>
      </p:sp>
      <p:sp>
        <p:nvSpPr>
          <p:cNvPr id="10" name="Rechteck 9"/>
          <p:cNvSpPr/>
          <p:nvPr userDrawn="1"/>
        </p:nvSpPr>
        <p:spPr>
          <a:xfrm>
            <a:off x="0" y="6763081"/>
            <a:ext cx="8147352" cy="102177"/>
          </a:xfrm>
          <a:prstGeom prst="rect">
            <a:avLst/>
          </a:prstGeom>
          <a:solidFill>
            <a:srgbClr val="124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latin typeface="Arial"/>
            </a:endParaRPr>
          </a:p>
        </p:txBody>
      </p:sp>
      <p:sp>
        <p:nvSpPr>
          <p:cNvPr id="12" name="Rechteck 11"/>
          <p:cNvSpPr/>
          <p:nvPr userDrawn="1"/>
        </p:nvSpPr>
        <p:spPr>
          <a:xfrm>
            <a:off x="8224761" y="6763081"/>
            <a:ext cx="3976915" cy="102177"/>
          </a:xfrm>
          <a:prstGeom prst="rect">
            <a:avLst/>
          </a:prstGeom>
          <a:solidFill>
            <a:srgbClr val="63646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latin typeface="Arial"/>
            </a:endParaRPr>
          </a:p>
        </p:txBody>
      </p:sp>
      <p:sp>
        <p:nvSpPr>
          <p:cNvPr id="13" name="Rechteck 12"/>
          <p:cNvSpPr/>
          <p:nvPr userDrawn="1"/>
        </p:nvSpPr>
        <p:spPr>
          <a:xfrm>
            <a:off x="1" y="1547015"/>
            <a:ext cx="3967239" cy="5318243"/>
          </a:xfrm>
          <a:prstGeom prst="rect">
            <a:avLst/>
          </a:prstGeom>
          <a:solidFill>
            <a:srgbClr val="124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dirty="0">
              <a:latin typeface="Arial"/>
            </a:endParaRPr>
          </a:p>
        </p:txBody>
      </p:sp>
      <p:sp>
        <p:nvSpPr>
          <p:cNvPr id="14" name="Bildplatzhalter 10"/>
          <p:cNvSpPr>
            <a:spLocks noGrp="1"/>
          </p:cNvSpPr>
          <p:nvPr>
            <p:ph type="pic" sz="quarter" idx="16" hasCustomPrompt="1"/>
          </p:nvPr>
        </p:nvSpPr>
        <p:spPr>
          <a:xfrm>
            <a:off x="857252" y="2611120"/>
            <a:ext cx="4641849" cy="3480816"/>
          </a:xfrm>
          <a:prstGeom prst="rect">
            <a:avLst/>
          </a:prstGeom>
          <a:blipFill rotWithShape="1">
            <a:blip r:embed="rId2" cstate="print">
              <a:extLst>
                <a:ext uri="{28A0092B-C50C-407E-A947-70E740481C1C}">
                  <a14:useLocalDpi xmlns:a14="http://schemas.microsoft.com/office/drawing/2010/main"/>
                </a:ext>
              </a:extLst>
            </a:blip>
            <a:stretch>
              <a:fillRect/>
            </a:stretch>
          </a:blipFill>
        </p:spPr>
        <p:txBody>
          <a:bodyPr vert="horz"/>
          <a:lstStyle>
            <a:lvl1pPr marL="0" indent="0">
              <a:buNone/>
              <a:defRPr sz="900" b="0" baseline="0">
                <a:solidFill>
                  <a:srgbClr val="FFFFFF"/>
                </a:solidFill>
                <a:latin typeface="Arial"/>
                <a:cs typeface="Arial"/>
              </a:defRPr>
            </a:lvl1pPr>
          </a:lstStyle>
          <a:p>
            <a:r>
              <a:rPr lang="de-DE" dirty="0"/>
              <a:t> &gt;&gt; Bitte klicken, um ein Bild einzufügen.</a:t>
            </a:r>
          </a:p>
        </p:txBody>
      </p:sp>
      <p:sp>
        <p:nvSpPr>
          <p:cNvPr id="16" name="Rechteck 15"/>
          <p:cNvSpPr/>
          <p:nvPr userDrawn="1"/>
        </p:nvSpPr>
        <p:spPr>
          <a:xfrm>
            <a:off x="11436514" y="6357073"/>
            <a:ext cx="755485" cy="4060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800"/>
          </a:p>
        </p:txBody>
      </p:sp>
      <p:sp>
        <p:nvSpPr>
          <p:cNvPr id="17" name="Textfeld 16"/>
          <p:cNvSpPr txBox="1"/>
          <p:nvPr userDrawn="1"/>
        </p:nvSpPr>
        <p:spPr>
          <a:xfrm>
            <a:off x="11436514" y="6415687"/>
            <a:ext cx="664305" cy="307777"/>
          </a:xfrm>
          <a:prstGeom prst="rect">
            <a:avLst/>
          </a:prstGeom>
          <a:noFill/>
        </p:spPr>
        <p:txBody>
          <a:bodyPr wrap="square" rtlCol="0">
            <a:spAutoFit/>
          </a:bodyPr>
          <a:lstStyle/>
          <a:p>
            <a:fld id="{F135EFEE-05E4-1142-AC50-7FB21524A576}" type="slidenum">
              <a:rPr lang="de-DE" sz="1400" b="1" smtClean="0">
                <a:solidFill>
                  <a:srgbClr val="636463"/>
                </a:solidFill>
                <a:latin typeface="Arial"/>
                <a:cs typeface="Arial"/>
              </a:rPr>
              <a:t>‹Nr.›</a:t>
            </a:fld>
            <a:endParaRPr lang="de-DE" sz="1200" b="1" dirty="0">
              <a:solidFill>
                <a:srgbClr val="636463"/>
              </a:solidFill>
              <a:latin typeface="Arial"/>
              <a:cs typeface="Arial"/>
            </a:endParaRPr>
          </a:p>
        </p:txBody>
      </p:sp>
      <p:sp>
        <p:nvSpPr>
          <p:cNvPr id="2" name="Rechteck 1">
            <a:extLst>
              <a:ext uri="{FF2B5EF4-FFF2-40B4-BE49-F238E27FC236}">
                <a16:creationId xmlns:a16="http://schemas.microsoft.com/office/drawing/2014/main" id="{AF121FC9-681A-47F5-8B47-EC145D1A8E39}"/>
              </a:ext>
            </a:extLst>
          </p:cNvPr>
          <p:cNvSpPr/>
          <p:nvPr userDrawn="1"/>
        </p:nvSpPr>
        <p:spPr>
          <a:xfrm>
            <a:off x="9707494" y="6307796"/>
            <a:ext cx="2310223" cy="406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322766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99457" y="116632"/>
            <a:ext cx="10177131"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p>
        </p:txBody>
      </p:sp>
      <p:sp>
        <p:nvSpPr>
          <p:cNvPr id="1027" name="Rectangle 3"/>
          <p:cNvSpPr>
            <a:spLocks noGrp="1" noChangeArrowheads="1"/>
          </p:cNvSpPr>
          <p:nvPr>
            <p:ph type="body" idx="1"/>
          </p:nvPr>
        </p:nvSpPr>
        <p:spPr bwMode="auto">
          <a:xfrm>
            <a:off x="92071" y="1501326"/>
            <a:ext cx="11284516" cy="480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47" name="Rectangle 23"/>
          <p:cNvSpPr>
            <a:spLocks noChangeArrowheads="1"/>
          </p:cNvSpPr>
          <p:nvPr userDrawn="1"/>
        </p:nvSpPr>
        <p:spPr bwMode="auto">
          <a:xfrm rot="152747">
            <a:off x="10033133" y="4941889"/>
            <a:ext cx="433856" cy="360363"/>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base">
              <a:spcBef>
                <a:spcPct val="0"/>
              </a:spcBef>
              <a:spcAft>
                <a:spcPct val="0"/>
              </a:spcAft>
            </a:pPr>
            <a:fld id="{54FBA701-F8A6-4074-B414-AE1972E8D832}" type="slidenum">
              <a:rPr lang="de-DE" sz="1050">
                <a:solidFill>
                  <a:srgbClr val="FFFFFF"/>
                </a:solidFill>
                <a:latin typeface="Times New Roman" pitchFamily="18" charset="0"/>
                <a:cs typeface="Arial" charset="0"/>
              </a:rPr>
              <a:pPr algn="r" fontAlgn="base">
                <a:spcBef>
                  <a:spcPct val="0"/>
                </a:spcBef>
                <a:spcAft>
                  <a:spcPct val="0"/>
                </a:spcAft>
              </a:pPr>
              <a:t>‹Nr.›</a:t>
            </a:fld>
            <a:endParaRPr lang="de-DE" sz="1050" dirty="0">
              <a:solidFill>
                <a:srgbClr val="FFFFFF"/>
              </a:solidFill>
              <a:latin typeface="Times New Roman" pitchFamily="18" charset="0"/>
              <a:cs typeface="Arial" charset="0"/>
            </a:endParaRPr>
          </a:p>
        </p:txBody>
      </p:sp>
      <p:sp>
        <p:nvSpPr>
          <p:cNvPr id="1052" name="Line 28"/>
          <p:cNvSpPr>
            <a:spLocks noChangeShapeType="1"/>
          </p:cNvSpPr>
          <p:nvPr/>
        </p:nvSpPr>
        <p:spPr bwMode="auto">
          <a:xfrm>
            <a:off x="3888317" y="6453188"/>
            <a:ext cx="2207683" cy="0"/>
          </a:xfrm>
          <a:prstGeom prst="line">
            <a:avLst/>
          </a:prstGeom>
          <a:noFill/>
          <a:ln w="25400">
            <a:solidFill>
              <a:srgbClr val="33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sz="1350" dirty="0">
              <a:solidFill>
                <a:srgbClr val="000000"/>
              </a:solidFill>
              <a:cs typeface="Arial" charset="0"/>
            </a:endParaRPr>
          </a:p>
        </p:txBody>
      </p:sp>
      <p:sp>
        <p:nvSpPr>
          <p:cNvPr id="1054" name="Line 30"/>
          <p:cNvSpPr>
            <a:spLocks noChangeShapeType="1"/>
          </p:cNvSpPr>
          <p:nvPr/>
        </p:nvSpPr>
        <p:spPr bwMode="auto">
          <a:xfrm flipV="1">
            <a:off x="4271435" y="6742113"/>
            <a:ext cx="1536700" cy="0"/>
          </a:xfrm>
          <a:prstGeom prst="line">
            <a:avLst/>
          </a:prstGeom>
          <a:noFill/>
          <a:ln w="254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sz="1350" dirty="0">
              <a:solidFill>
                <a:srgbClr val="000000"/>
              </a:solidFill>
              <a:cs typeface="Arial" charset="0"/>
            </a:endParaRPr>
          </a:p>
        </p:txBody>
      </p:sp>
      <p:sp>
        <p:nvSpPr>
          <p:cNvPr id="17" name="Text Box 21"/>
          <p:cNvSpPr txBox="1">
            <a:spLocks noChangeArrowheads="1"/>
          </p:cNvSpPr>
          <p:nvPr/>
        </p:nvSpPr>
        <p:spPr bwMode="auto">
          <a:xfrm rot="5400000">
            <a:off x="11360629" y="1804881"/>
            <a:ext cx="1136062" cy="52800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noAutofit/>
          </a:bodyPr>
          <a:lstStyle/>
          <a:p>
            <a:pPr algn="l" fontAlgn="base">
              <a:spcBef>
                <a:spcPct val="50000"/>
              </a:spcBef>
              <a:spcAft>
                <a:spcPct val="0"/>
              </a:spcAft>
            </a:pPr>
            <a:r>
              <a:rPr lang="de-DE" sz="1200" b="1" dirty="0">
                <a:solidFill>
                  <a:srgbClr val="FFFFFF"/>
                </a:solidFill>
                <a:latin typeface="+mj-lt"/>
                <a:cs typeface="Arial" charset="0"/>
              </a:rPr>
              <a:t>Abstammung</a:t>
            </a:r>
            <a:endParaRPr lang="de-DE" sz="825" b="1" dirty="0">
              <a:solidFill>
                <a:srgbClr val="FFFFFF"/>
              </a:solidFill>
              <a:latin typeface="+mj-lt"/>
              <a:cs typeface="Arial" charset="0"/>
            </a:endParaRPr>
          </a:p>
        </p:txBody>
      </p:sp>
      <p:sp>
        <p:nvSpPr>
          <p:cNvPr id="22" name="Rectangle 9"/>
          <p:cNvSpPr>
            <a:spLocks noChangeArrowheads="1"/>
          </p:cNvSpPr>
          <p:nvPr/>
        </p:nvSpPr>
        <p:spPr bwMode="auto">
          <a:xfrm>
            <a:off x="1211608" y="1207452"/>
            <a:ext cx="5820833" cy="253916"/>
          </a:xfrm>
          <a:prstGeom prst="rect">
            <a:avLst/>
          </a:prstGeom>
          <a:solidFill>
            <a:srgbClr val="3366CC"/>
          </a:solidFill>
          <a:ln>
            <a:noFill/>
          </a:ln>
          <a:effectLst/>
          <a:extLst>
            <a:ext uri="{91240B29-F687-4F45-9708-019B960494DF}">
              <a14:hiddenLine xmlns:a14="http://schemas.microsoft.com/office/drawing/2010/main" w="127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pPr fontAlgn="base">
              <a:spcBef>
                <a:spcPct val="0"/>
              </a:spcBef>
              <a:spcAft>
                <a:spcPct val="0"/>
              </a:spcAft>
            </a:pPr>
            <a:endParaRPr lang="de-DE" sz="1350" dirty="0">
              <a:solidFill>
                <a:srgbClr val="000000"/>
              </a:solidFill>
              <a:cs typeface="Arial" charset="0"/>
            </a:endParaRPr>
          </a:p>
        </p:txBody>
      </p:sp>
      <p:sp>
        <p:nvSpPr>
          <p:cNvPr id="23" name="Line 23"/>
          <p:cNvSpPr>
            <a:spLocks noChangeShapeType="1"/>
          </p:cNvSpPr>
          <p:nvPr/>
        </p:nvSpPr>
        <p:spPr bwMode="auto">
          <a:xfrm flipH="1">
            <a:off x="92073" y="1346203"/>
            <a:ext cx="5274521" cy="0"/>
          </a:xfrm>
          <a:prstGeom prst="line">
            <a:avLst/>
          </a:prstGeom>
          <a:noFill/>
          <a:ln w="508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pPr fontAlgn="base">
              <a:spcBef>
                <a:spcPct val="0"/>
              </a:spcBef>
              <a:spcAft>
                <a:spcPct val="0"/>
              </a:spcAft>
            </a:pPr>
            <a:endParaRPr lang="de-DE" sz="1350" dirty="0">
              <a:solidFill>
                <a:srgbClr val="000000"/>
              </a:solidFill>
              <a:cs typeface="Arial" charset="0"/>
            </a:endParaRPr>
          </a:p>
        </p:txBody>
      </p:sp>
      <p:sp>
        <p:nvSpPr>
          <p:cNvPr id="21" name="Rectangle 2"/>
          <p:cNvSpPr txBox="1">
            <a:spLocks noChangeArrowheads="1"/>
          </p:cNvSpPr>
          <p:nvPr/>
        </p:nvSpPr>
        <p:spPr bwMode="auto">
          <a:xfrm>
            <a:off x="3719736" y="6369022"/>
            <a:ext cx="7729990" cy="408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cene3d>
              <a:camera prst="orthographicFront"/>
              <a:lightRig rig="threePt" dir="t">
                <a:rot lat="0" lon="0" rev="0"/>
              </a:lightRig>
            </a:scene3d>
            <a:sp3d extrusionH="12700">
              <a:bevelT w="6350"/>
              <a:bevelB w="6350"/>
            </a:sp3d>
          </a:bodyPr>
          <a:lst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3600">
                <a:solidFill>
                  <a:schemeClr val="tx2"/>
                </a:solidFill>
                <a:latin typeface="Arial" charset="0"/>
              </a:defRPr>
            </a:lvl2pPr>
            <a:lvl3pPr algn="ctr" rtl="0" eaLnBrk="1" fontAlgn="base" hangingPunct="1">
              <a:spcBef>
                <a:spcPct val="0"/>
              </a:spcBef>
              <a:spcAft>
                <a:spcPct val="0"/>
              </a:spcAft>
              <a:defRPr sz="3600">
                <a:solidFill>
                  <a:schemeClr val="tx2"/>
                </a:solidFill>
                <a:latin typeface="Arial" charset="0"/>
              </a:defRPr>
            </a:lvl3pPr>
            <a:lvl4pPr algn="ctr" rtl="0" eaLnBrk="1" fontAlgn="base" hangingPunct="1">
              <a:spcBef>
                <a:spcPct val="0"/>
              </a:spcBef>
              <a:spcAft>
                <a:spcPct val="0"/>
              </a:spcAft>
              <a:defRPr sz="3600">
                <a:solidFill>
                  <a:schemeClr val="tx2"/>
                </a:solidFill>
                <a:latin typeface="Arial" charset="0"/>
              </a:defRPr>
            </a:lvl4pPr>
            <a:lvl5pPr algn="ctr" rtl="0" eaLnBrk="1" fontAlgn="base" hangingPunct="1">
              <a:spcBef>
                <a:spcPct val="0"/>
              </a:spcBef>
              <a:spcAft>
                <a:spcPct val="0"/>
              </a:spcAft>
              <a:defRPr sz="3600">
                <a:solidFill>
                  <a:schemeClr val="tx2"/>
                </a:solidFill>
                <a:latin typeface="Arial" charset="0"/>
              </a:defRPr>
            </a:lvl5pPr>
            <a:lvl6pPr marL="457200" algn="ctr" rtl="0" eaLnBrk="1" fontAlgn="base" hangingPunct="1">
              <a:spcBef>
                <a:spcPct val="0"/>
              </a:spcBef>
              <a:spcAft>
                <a:spcPct val="0"/>
              </a:spcAft>
              <a:defRPr sz="3600">
                <a:solidFill>
                  <a:schemeClr val="tx2"/>
                </a:solidFill>
                <a:latin typeface="Arial" charset="0"/>
              </a:defRPr>
            </a:lvl6pPr>
            <a:lvl7pPr marL="914400" algn="ctr" rtl="0" eaLnBrk="1" fontAlgn="base" hangingPunct="1">
              <a:spcBef>
                <a:spcPct val="0"/>
              </a:spcBef>
              <a:spcAft>
                <a:spcPct val="0"/>
              </a:spcAft>
              <a:defRPr sz="3600">
                <a:solidFill>
                  <a:schemeClr val="tx2"/>
                </a:solidFill>
                <a:latin typeface="Arial" charset="0"/>
              </a:defRPr>
            </a:lvl7pPr>
            <a:lvl8pPr marL="1371600" algn="ctr" rtl="0" eaLnBrk="1" fontAlgn="base" hangingPunct="1">
              <a:spcBef>
                <a:spcPct val="0"/>
              </a:spcBef>
              <a:spcAft>
                <a:spcPct val="0"/>
              </a:spcAft>
              <a:defRPr sz="3600">
                <a:solidFill>
                  <a:schemeClr val="tx2"/>
                </a:solidFill>
                <a:latin typeface="Arial" charset="0"/>
              </a:defRPr>
            </a:lvl8pPr>
            <a:lvl9pPr marL="1828800" algn="ctr" rtl="0" eaLnBrk="1" fontAlgn="base" hangingPunct="1">
              <a:spcBef>
                <a:spcPct val="0"/>
              </a:spcBef>
              <a:spcAft>
                <a:spcPct val="0"/>
              </a:spcAft>
              <a:defRPr sz="3600">
                <a:solidFill>
                  <a:schemeClr val="tx2"/>
                </a:solidFill>
                <a:latin typeface="Arial" charset="0"/>
              </a:defRPr>
            </a:lvl9pPr>
          </a:lstStyle>
          <a:p>
            <a:pPr algn="r"/>
            <a:r>
              <a:rPr lang="de-DE" sz="1200" kern="0" dirty="0">
                <a:ln w="0">
                  <a:noFill/>
                </a:ln>
                <a:solidFill>
                  <a:schemeClr val="tx1"/>
                </a:solidFill>
                <a:effectLst>
                  <a:glow>
                    <a:srgbClr val="FFFFFF">
                      <a:alpha val="40000"/>
                    </a:srgbClr>
                  </a:glow>
                  <a:outerShdw blurRad="38100" dist="38100" dir="2700000" algn="tl">
                    <a:srgbClr val="FFFFFF">
                      <a:alpha val="43000"/>
                    </a:srgbClr>
                  </a:outerShdw>
                </a:effectLst>
              </a:rPr>
              <a:t>				Prof. Dr. Ina Klingele</a:t>
            </a:r>
          </a:p>
        </p:txBody>
      </p:sp>
    </p:spTree>
    <p:extLst>
      <p:ext uri="{BB962C8B-B14F-4D97-AF65-F5344CB8AC3E}">
        <p14:creationId xmlns:p14="http://schemas.microsoft.com/office/powerpoint/2010/main" val="2201772769"/>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72" r:id="rId3"/>
    <p:sldLayoutId id="2147483674" r:id="rId4"/>
    <p:sldLayoutId id="2147483675" r:id="rId5"/>
  </p:sldLayoutIdLst>
  <p:hf hdr="0"/>
  <p:txStyles>
    <p:titleStyle>
      <a:lvl1pPr algn="l" rtl="0" eaLnBrk="1" fontAlgn="base" hangingPunct="1">
        <a:spcBef>
          <a:spcPct val="0"/>
        </a:spcBef>
        <a:spcAft>
          <a:spcPct val="0"/>
        </a:spcAft>
        <a:defRPr sz="2100" b="1">
          <a:solidFill>
            <a:schemeClr val="tx2"/>
          </a:solidFill>
          <a:latin typeface="+mj-lt"/>
          <a:ea typeface="+mj-ea"/>
          <a:cs typeface="+mj-cs"/>
        </a:defRPr>
      </a:lvl1pPr>
      <a:lvl2pPr algn="ctr" rtl="0" eaLnBrk="1" fontAlgn="base" hangingPunct="1">
        <a:spcBef>
          <a:spcPct val="0"/>
        </a:spcBef>
        <a:spcAft>
          <a:spcPct val="0"/>
        </a:spcAft>
        <a:defRPr sz="2700">
          <a:solidFill>
            <a:schemeClr val="tx2"/>
          </a:solidFill>
          <a:latin typeface="Arial" charset="0"/>
        </a:defRPr>
      </a:lvl2pPr>
      <a:lvl3pPr algn="ctr" rtl="0" eaLnBrk="1" fontAlgn="base" hangingPunct="1">
        <a:spcBef>
          <a:spcPct val="0"/>
        </a:spcBef>
        <a:spcAft>
          <a:spcPct val="0"/>
        </a:spcAft>
        <a:defRPr sz="2700">
          <a:solidFill>
            <a:schemeClr val="tx2"/>
          </a:solidFill>
          <a:latin typeface="Arial" charset="0"/>
        </a:defRPr>
      </a:lvl3pPr>
      <a:lvl4pPr algn="ctr" rtl="0" eaLnBrk="1" fontAlgn="base" hangingPunct="1">
        <a:spcBef>
          <a:spcPct val="0"/>
        </a:spcBef>
        <a:spcAft>
          <a:spcPct val="0"/>
        </a:spcAft>
        <a:defRPr sz="2700">
          <a:solidFill>
            <a:schemeClr val="tx2"/>
          </a:solidFill>
          <a:latin typeface="Arial" charset="0"/>
        </a:defRPr>
      </a:lvl4pPr>
      <a:lvl5pPr algn="ctr" rtl="0" eaLnBrk="1" fontAlgn="base" hangingPunct="1">
        <a:spcBef>
          <a:spcPct val="0"/>
        </a:spcBef>
        <a:spcAft>
          <a:spcPct val="0"/>
        </a:spcAft>
        <a:defRPr sz="2700">
          <a:solidFill>
            <a:schemeClr val="tx2"/>
          </a:solidFill>
          <a:latin typeface="Arial" charset="0"/>
        </a:defRPr>
      </a:lvl5pPr>
      <a:lvl6pPr marL="342900" algn="ctr" rtl="0" eaLnBrk="1" fontAlgn="base" hangingPunct="1">
        <a:spcBef>
          <a:spcPct val="0"/>
        </a:spcBef>
        <a:spcAft>
          <a:spcPct val="0"/>
        </a:spcAft>
        <a:defRPr sz="2700">
          <a:solidFill>
            <a:schemeClr val="tx2"/>
          </a:solidFill>
          <a:latin typeface="Arial" charset="0"/>
        </a:defRPr>
      </a:lvl6pPr>
      <a:lvl7pPr marL="685800" algn="ctr" rtl="0" eaLnBrk="1" fontAlgn="base" hangingPunct="1">
        <a:spcBef>
          <a:spcPct val="0"/>
        </a:spcBef>
        <a:spcAft>
          <a:spcPct val="0"/>
        </a:spcAft>
        <a:defRPr sz="2700">
          <a:solidFill>
            <a:schemeClr val="tx2"/>
          </a:solidFill>
          <a:latin typeface="Arial" charset="0"/>
        </a:defRPr>
      </a:lvl7pPr>
      <a:lvl8pPr marL="1028700" algn="ctr" rtl="0" eaLnBrk="1" fontAlgn="base" hangingPunct="1">
        <a:spcBef>
          <a:spcPct val="0"/>
        </a:spcBef>
        <a:spcAft>
          <a:spcPct val="0"/>
        </a:spcAft>
        <a:defRPr sz="2700">
          <a:solidFill>
            <a:schemeClr val="tx2"/>
          </a:solidFill>
          <a:latin typeface="Arial" charset="0"/>
        </a:defRPr>
      </a:lvl8pPr>
      <a:lvl9pPr marL="1371600" algn="ctr" rtl="0" eaLnBrk="1" fontAlgn="base" hangingPunct="1">
        <a:spcBef>
          <a:spcPct val="0"/>
        </a:spcBef>
        <a:spcAft>
          <a:spcPct val="0"/>
        </a:spcAft>
        <a:defRPr sz="2700">
          <a:solidFill>
            <a:schemeClr val="tx2"/>
          </a:solidFill>
          <a:latin typeface="Arial" charset="0"/>
        </a:defRPr>
      </a:lvl9pPr>
    </p:titleStyle>
    <p:bodyStyle>
      <a:lvl1pPr marL="257175" indent="-257175" algn="l" rtl="0" eaLnBrk="1" fontAlgn="base" hangingPunct="1">
        <a:lnSpc>
          <a:spcPct val="150000"/>
        </a:lnSpc>
        <a:spcBef>
          <a:spcPts val="0"/>
        </a:spcBef>
        <a:spcAft>
          <a:spcPct val="0"/>
        </a:spcAft>
        <a:buClr>
          <a:schemeClr val="tx1">
            <a:lumMod val="85000"/>
            <a:lumOff val="15000"/>
          </a:schemeClr>
        </a:buClr>
        <a:buFont typeface="Wingdings" pitchFamily="2" charset="2"/>
        <a:buChar char="§"/>
        <a:defRPr sz="1500" b="1">
          <a:solidFill>
            <a:schemeClr val="tx1">
              <a:lumMod val="85000"/>
              <a:lumOff val="15000"/>
            </a:schemeClr>
          </a:solidFill>
          <a:latin typeface="+mn-lt"/>
          <a:ea typeface="+mn-ea"/>
          <a:cs typeface="+mn-cs"/>
        </a:defRPr>
      </a:lvl1pPr>
      <a:lvl2pPr marL="557213" indent="-214313" algn="l" rtl="0" eaLnBrk="1" fontAlgn="base" hangingPunct="1">
        <a:lnSpc>
          <a:spcPct val="100000"/>
        </a:lnSpc>
        <a:spcBef>
          <a:spcPts val="0"/>
        </a:spcBef>
        <a:spcAft>
          <a:spcPts val="450"/>
        </a:spcAft>
        <a:buChar char="–"/>
        <a:defRPr sz="1350">
          <a:solidFill>
            <a:schemeClr val="tx1">
              <a:lumMod val="85000"/>
              <a:lumOff val="15000"/>
            </a:schemeClr>
          </a:solidFill>
          <a:latin typeface="+mn-lt"/>
        </a:defRPr>
      </a:lvl2pPr>
      <a:lvl3pPr marL="810816" indent="-204788" algn="l" rtl="0" eaLnBrk="1" fontAlgn="base" hangingPunct="1">
        <a:spcBef>
          <a:spcPts val="0"/>
        </a:spcBef>
        <a:spcAft>
          <a:spcPts val="300"/>
        </a:spcAft>
        <a:buClr>
          <a:schemeClr val="tx1">
            <a:lumMod val="85000"/>
            <a:lumOff val="15000"/>
          </a:schemeClr>
        </a:buClr>
        <a:buFont typeface="Wingdings" pitchFamily="2" charset="2"/>
        <a:buChar char="Ø"/>
        <a:defRPr sz="1200">
          <a:solidFill>
            <a:schemeClr val="tx1">
              <a:lumMod val="85000"/>
              <a:lumOff val="15000"/>
            </a:schemeClr>
          </a:solidFill>
          <a:latin typeface="+mn-lt"/>
        </a:defRPr>
      </a:lvl3pPr>
      <a:lvl4pPr marL="1077516" indent="-204788" algn="l" rtl="0" eaLnBrk="1" fontAlgn="base" hangingPunct="1">
        <a:spcBef>
          <a:spcPts val="0"/>
        </a:spcBef>
        <a:spcAft>
          <a:spcPts val="150"/>
        </a:spcAft>
        <a:buChar char="–"/>
        <a:defRPr sz="1200">
          <a:solidFill>
            <a:schemeClr val="tx1">
              <a:lumMod val="85000"/>
              <a:lumOff val="15000"/>
            </a:schemeClr>
          </a:solidFill>
          <a:latin typeface="+mn-lt"/>
        </a:defRPr>
      </a:lvl4pPr>
      <a:lvl5pPr marL="1543050" indent="-397669" algn="l" rtl="0" eaLnBrk="1" fontAlgn="base" hangingPunct="1">
        <a:spcBef>
          <a:spcPts val="75"/>
        </a:spcBef>
        <a:spcAft>
          <a:spcPct val="0"/>
        </a:spcAft>
        <a:buChar char="»"/>
        <a:defRPr sz="1200">
          <a:solidFill>
            <a:schemeClr val="tx1">
              <a:lumMod val="85000"/>
              <a:lumOff val="15000"/>
            </a:schemeClr>
          </a:solidFill>
          <a:latin typeface="+mn-lt"/>
        </a:defRPr>
      </a:lvl5pPr>
      <a:lvl6pPr marL="1885950" indent="-171450" algn="l" rtl="0" eaLnBrk="1" fontAlgn="base" hangingPunct="1">
        <a:spcBef>
          <a:spcPct val="20000"/>
        </a:spcBef>
        <a:spcAft>
          <a:spcPct val="0"/>
        </a:spcAft>
        <a:buChar char="»"/>
        <a:defRPr sz="1500">
          <a:solidFill>
            <a:schemeClr val="tx1"/>
          </a:solidFill>
          <a:latin typeface="+mn-lt"/>
        </a:defRPr>
      </a:lvl6pPr>
      <a:lvl7pPr marL="2228850" indent="-171450" algn="l" rtl="0" eaLnBrk="1" fontAlgn="base" hangingPunct="1">
        <a:spcBef>
          <a:spcPct val="20000"/>
        </a:spcBef>
        <a:spcAft>
          <a:spcPct val="0"/>
        </a:spcAft>
        <a:buChar char="»"/>
        <a:defRPr sz="1500">
          <a:solidFill>
            <a:schemeClr val="tx1"/>
          </a:solidFill>
          <a:latin typeface="+mn-lt"/>
        </a:defRPr>
      </a:lvl7pPr>
      <a:lvl8pPr marL="2571750" indent="-171450" algn="l" rtl="0" eaLnBrk="1" fontAlgn="base" hangingPunct="1">
        <a:spcBef>
          <a:spcPct val="20000"/>
        </a:spcBef>
        <a:spcAft>
          <a:spcPct val="0"/>
        </a:spcAft>
        <a:buChar char="»"/>
        <a:defRPr sz="1500">
          <a:solidFill>
            <a:schemeClr val="tx1"/>
          </a:solidFill>
          <a:latin typeface="+mn-lt"/>
        </a:defRPr>
      </a:lvl8pPr>
      <a:lvl9pPr marL="2914650" indent="-171450" algn="l" rtl="0" eaLnBrk="1" fontAlgn="base" hangingPunct="1">
        <a:spcBef>
          <a:spcPct val="20000"/>
        </a:spcBef>
        <a:spcAft>
          <a:spcPct val="0"/>
        </a:spcAft>
        <a:buChar char="»"/>
        <a:defRPr sz="1500">
          <a:solidFill>
            <a:schemeClr val="tx1"/>
          </a:solidFill>
          <a:latin typeface="+mn-lt"/>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https://zenodo.org/records/17251689" TargetMode="External"/><Relationship Id="rId4" Type="http://schemas.openxmlformats.org/officeDocument/2006/relationships/hyperlink" Target="https://forth-bw.hfwu.de/"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hyperlink" Target="https://zenodo.org/records/17191948" TargetMode="External"/><Relationship Id="rId4" Type="http://schemas.openxmlformats.org/officeDocument/2006/relationships/hyperlink" Target="https://forth-bw.hfwu.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3.jpeg"/><Relationship Id="rId4" Type="http://schemas.openxmlformats.org/officeDocument/2006/relationships/image" Target="../media/image22.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forth-bw.hfwu.de/" TargetMode="External"/><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next-generation-eu.europa.eu/" TargetMode="External"/><Relationship Id="rId5" Type="http://schemas.openxmlformats.org/officeDocument/2006/relationships/image" Target="../media/image9.png"/><Relationship Id="rId4" Type="http://schemas.openxmlformats.org/officeDocument/2006/relationships/hyperlink" Target="https://www.bmftr.bund.d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1.png"/><Relationship Id="rId7" Type="http://schemas.openxmlformats.org/officeDocument/2006/relationships/hyperlink" Target="https://next-generation-eu.europa.eu/"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www.bmftr.bund.de/" TargetMode="External"/><Relationship Id="rId4" Type="http://schemas.openxmlformats.org/officeDocument/2006/relationships/hyperlink" Target="https://forth-bw.hfwu.d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s://zenodo.org/records/17200458" TargetMode="External"/><Relationship Id="rId4" Type="http://schemas.openxmlformats.org/officeDocument/2006/relationships/hyperlink" Target="https://forth-bw.hfwu.d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zenodo.org/records/17200504" TargetMode="External"/><Relationship Id="rId4" Type="http://schemas.openxmlformats.org/officeDocument/2006/relationships/hyperlink" Target="https://forth-bw.hfwu.de/"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feld 1"/>
          <p:cNvSpPr txBox="1"/>
          <p:nvPr/>
        </p:nvSpPr>
        <p:spPr>
          <a:xfrm>
            <a:off x="1487488" y="4293384"/>
            <a:ext cx="7056784" cy="2223686"/>
          </a:xfrm>
          <a:prstGeom prst="rect">
            <a:avLst/>
          </a:prstGeom>
          <a:noFill/>
        </p:spPr>
        <p:txBody>
          <a:bodyPr wrap="square" rtlCol="0">
            <a:spAutoFit/>
          </a:bodyPr>
          <a:lstStyle/>
          <a:p>
            <a:pPr algn="ctr" defTabSz="844083" eaLnBrk="0" hangingPunct="0">
              <a:defRPr/>
            </a:pPr>
            <a:r>
              <a:rPr lang="de-DE" altLang="de-DE" sz="2000" dirty="0" err="1">
                <a:solidFill>
                  <a:srgbClr val="000000"/>
                </a:solidFill>
                <a:latin typeface="Arial" panose="020B0604020202020204" pitchFamily="34" charset="0"/>
                <a:cs typeface="Arial" panose="020B0604020202020204" pitchFamily="34" charset="0"/>
              </a:rPr>
              <a:t>FDMontag</a:t>
            </a:r>
            <a:br>
              <a:rPr lang="de-DE" altLang="de-DE" sz="2000" dirty="0">
                <a:solidFill>
                  <a:srgbClr val="000000"/>
                </a:solidFill>
                <a:latin typeface="Arial" panose="020B0604020202020204" pitchFamily="34" charset="0"/>
                <a:cs typeface="Arial" panose="020B0604020202020204" pitchFamily="34" charset="0"/>
              </a:rPr>
            </a:br>
            <a:br>
              <a:rPr lang="de-DE" altLang="de-DE" sz="2000" dirty="0">
                <a:solidFill>
                  <a:srgbClr val="000000"/>
                </a:solidFill>
                <a:latin typeface="Arial" panose="020B0604020202020204" pitchFamily="34" charset="0"/>
                <a:cs typeface="Arial" panose="020B0604020202020204" pitchFamily="34" charset="0"/>
              </a:rPr>
            </a:br>
            <a:r>
              <a:rPr lang="de-DE" altLang="de-DE" b="1" dirty="0">
                <a:solidFill>
                  <a:srgbClr val="000000"/>
                </a:solidFill>
                <a:latin typeface="Arial" panose="020B0604020202020204" pitchFamily="34" charset="0"/>
                <a:cs typeface="Arial" panose="020B0604020202020204" pitchFamily="34" charset="0"/>
              </a:rPr>
              <a:t>Neues vom Datenschutz: Wann heißt</a:t>
            </a:r>
          </a:p>
          <a:p>
            <a:pPr algn="ctr" defTabSz="844083" eaLnBrk="0" hangingPunct="0">
              <a:defRPr/>
            </a:pPr>
            <a:r>
              <a:rPr lang="de-DE" altLang="de-DE" b="1" dirty="0">
                <a:solidFill>
                  <a:srgbClr val="000000"/>
                </a:solidFill>
                <a:latin typeface="Arial" panose="020B0604020202020204" pitchFamily="34" charset="0"/>
                <a:cs typeface="Arial" panose="020B0604020202020204" pitchFamily="34" charset="0"/>
              </a:rPr>
              <a:t>es eigentlich anonyme Daten?</a:t>
            </a:r>
            <a:endParaRPr lang="de-DE" altLang="de-DE" sz="2000" dirty="0">
              <a:solidFill>
                <a:srgbClr val="000000"/>
              </a:solidFill>
              <a:latin typeface="Arial" panose="020B0604020202020204" pitchFamily="34" charset="0"/>
              <a:cs typeface="Arial" panose="020B0604020202020204" pitchFamily="34" charset="0"/>
            </a:endParaRPr>
          </a:p>
          <a:p>
            <a:pPr algn="ctr" defTabSz="844083" eaLnBrk="0" hangingPunct="0">
              <a:defRPr/>
            </a:pPr>
            <a:endParaRPr lang="de-DE" altLang="de-DE" sz="2000" dirty="0">
              <a:solidFill>
                <a:srgbClr val="000000"/>
              </a:solidFill>
              <a:latin typeface="Arial" panose="020B0604020202020204" pitchFamily="34" charset="0"/>
              <a:cs typeface="Arial" panose="020B0604020202020204" pitchFamily="34" charset="0"/>
            </a:endParaRPr>
          </a:p>
          <a:p>
            <a:pPr algn="ctr" defTabSz="844083" eaLnBrk="0" hangingPunct="0">
              <a:defRPr/>
            </a:pPr>
            <a:r>
              <a:rPr lang="de-DE" altLang="de-DE" sz="2000" dirty="0">
                <a:solidFill>
                  <a:srgbClr val="000000"/>
                </a:solidFill>
                <a:latin typeface="Arial" panose="020B0604020202020204" pitchFamily="34" charset="0"/>
                <a:cs typeface="Arial" panose="020B0604020202020204" pitchFamily="34" charset="0"/>
              </a:rPr>
              <a:t>12. Januar 2026</a:t>
            </a:r>
            <a:endParaRPr lang="de-DE" altLang="de-DE" sz="1050" b="1" dirty="0">
              <a:solidFill>
                <a:srgbClr val="000000"/>
              </a:solidFill>
              <a:latin typeface="Arial"/>
              <a:cs typeface="Arial" panose="020B0604020202020204" pitchFamily="34" charset="0"/>
            </a:endParaRPr>
          </a:p>
          <a:p>
            <a:pPr algn="ctr" defTabSz="685817"/>
            <a:endParaRPr lang="de-DE" altLang="de-DE" sz="1050" b="1" dirty="0">
              <a:solidFill>
                <a:srgbClr val="000000"/>
              </a:solidFill>
              <a:latin typeface="Arial"/>
              <a:cs typeface="Arial" panose="020B0604020202020204" pitchFamily="34" charset="0"/>
            </a:endParaRPr>
          </a:p>
        </p:txBody>
      </p:sp>
      <p:pic>
        <p:nvPicPr>
          <p:cNvPr id="4" name="Grafik 3"/>
          <p:cNvPicPr>
            <a:picLocks noChangeAspect="1"/>
          </p:cNvPicPr>
          <p:nvPr/>
        </p:nvPicPr>
        <p:blipFill>
          <a:blip r:embed="rId3"/>
          <a:stretch>
            <a:fillRect/>
          </a:stretch>
        </p:blipFill>
        <p:spPr>
          <a:xfrm>
            <a:off x="0" y="1482766"/>
            <a:ext cx="11640616" cy="2234266"/>
          </a:xfrm>
          <a:prstGeom prst="rect">
            <a:avLst/>
          </a:prstGeom>
        </p:spPr>
      </p:pic>
      <p:pic>
        <p:nvPicPr>
          <p:cNvPr id="10" name="Grafik 9">
            <a:extLst>
              <a:ext uri="{FF2B5EF4-FFF2-40B4-BE49-F238E27FC236}">
                <a16:creationId xmlns:a16="http://schemas.microsoft.com/office/drawing/2014/main" id="{3EEC64D0-9BA9-4B07-89CF-3C2120DD11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44624" y="332656"/>
            <a:ext cx="1995992" cy="1000903"/>
          </a:xfrm>
          <a:prstGeom prst="rect">
            <a:avLst/>
          </a:prstGeom>
        </p:spPr>
      </p:pic>
      <p:sp>
        <p:nvSpPr>
          <p:cNvPr id="5" name="Textfeld 4">
            <a:extLst>
              <a:ext uri="{FF2B5EF4-FFF2-40B4-BE49-F238E27FC236}">
                <a16:creationId xmlns:a16="http://schemas.microsoft.com/office/drawing/2014/main" id="{92C465B4-1DD7-CF9E-DE15-433C9C29BF48}"/>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Tree>
    <p:extLst>
      <p:ext uri="{BB962C8B-B14F-4D97-AF65-F5344CB8AC3E}">
        <p14:creationId xmlns:p14="http://schemas.microsoft.com/office/powerpoint/2010/main" val="2238766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Textplatzhalter 1"/>
          <p:cNvSpPr/>
          <p:nvPr/>
        </p:nvSpPr>
        <p:spPr>
          <a:xfrm>
            <a:off x="407520" y="1764360"/>
            <a:ext cx="7750800" cy="487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343080" indent="-343080" defTabSz="457200">
              <a:lnSpc>
                <a:spcPct val="100000"/>
              </a:lnSpc>
              <a:spcBef>
                <a:spcPts val="479"/>
              </a:spcBef>
              <a:buClr>
                <a:srgbClr val="12488A"/>
              </a:buClr>
              <a:buFont typeface="Wingdings" charset="2"/>
              <a:buChar char=""/>
            </a:pPr>
            <a:r>
              <a:rPr lang="de-DE" sz="2400" b="1" strike="noStrike" spc="-1" dirty="0">
                <a:solidFill>
                  <a:schemeClr val="dk1"/>
                </a:solidFill>
                <a:latin typeface="Arial"/>
              </a:rPr>
              <a:t>Rechtmäßigkeit</a:t>
            </a:r>
            <a:endParaRPr lang="en-US" sz="2400" b="0" strike="noStrike" spc="-1" dirty="0">
              <a:solidFill>
                <a:srgbClr val="000000"/>
              </a:solidFill>
              <a:latin typeface="Arial"/>
            </a:endParaRPr>
          </a:p>
          <a:p>
            <a:pPr defTabSz="457200">
              <a:lnSpc>
                <a:spcPct val="100000"/>
              </a:lnSpc>
              <a:spcBef>
                <a:spcPts val="479"/>
              </a:spcBef>
            </a:pPr>
            <a:endParaRPr lang="en-US" sz="2400" b="0" strike="noStrike" spc="-1" dirty="0">
              <a:solidFill>
                <a:srgbClr val="000000"/>
              </a:solidFill>
              <a:latin typeface="Arial"/>
            </a:endParaRPr>
          </a:p>
          <a:p>
            <a:pPr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79"/>
              </a:spcBef>
              <a:tabLst>
                <a:tab pos="0" algn="l"/>
              </a:tabLst>
            </a:pPr>
            <a:r>
              <a:rPr lang="de-DE" sz="2400" b="0" strike="noStrike" spc="-1" dirty="0">
                <a:solidFill>
                  <a:schemeClr val="dk1"/>
                </a:solidFill>
                <a:latin typeface="Arial"/>
              </a:rPr>
              <a:t>	</a:t>
            </a:r>
            <a:endParaRPr lang="en-US" sz="2400" b="0" strike="noStrike" spc="-1" dirty="0">
              <a:solidFill>
                <a:srgbClr val="000000"/>
              </a:solidFill>
              <a:latin typeface="Arial"/>
            </a:endParaRPr>
          </a:p>
          <a:p>
            <a:pPr marL="557280" defTabSz="457200">
              <a:lnSpc>
                <a:spcPct val="100000"/>
              </a:lnSpc>
              <a:spcBef>
                <a:spcPts val="479"/>
              </a:spcBef>
              <a:tabLst>
                <a:tab pos="0" algn="l"/>
              </a:tabLst>
            </a:pPr>
            <a:endParaRPr lang="en-US" sz="24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defTabSz="457200">
              <a:lnSpc>
                <a:spcPct val="100000"/>
              </a:lnSpc>
              <a:spcBef>
                <a:spcPts val="479"/>
              </a:spcBef>
              <a:spcAft>
                <a:spcPts val="1199"/>
              </a:spcAft>
              <a:tabLst>
                <a:tab pos="0" algn="l"/>
              </a:tabLst>
            </a:pPr>
            <a:r>
              <a:rPr lang="en-US" sz="2400" b="0" strike="noStrike" spc="-1" dirty="0">
                <a:solidFill>
                  <a:srgbClr val="000000"/>
                </a:solidFill>
                <a:latin typeface="Arial"/>
              </a:rPr>
              <a:t>		</a:t>
            </a:r>
            <a:r>
              <a:rPr lang="en-US" sz="2400" b="0" strike="noStrike" spc="-1" dirty="0" err="1">
                <a:solidFill>
                  <a:srgbClr val="000000"/>
                </a:solidFill>
                <a:latin typeface="Arial"/>
              </a:rPr>
              <a:t>insbesondere</a:t>
            </a:r>
            <a:r>
              <a:rPr lang="en-US" sz="2400" b="0" strike="noStrike" spc="-1" dirty="0">
                <a:solidFill>
                  <a:srgbClr val="000000"/>
                </a:solidFill>
                <a:latin typeface="Arial"/>
              </a:rPr>
              <a:t> die </a:t>
            </a:r>
            <a:r>
              <a:rPr lang="en-US" sz="2400" b="0" strike="noStrike" spc="-1" dirty="0" err="1">
                <a:solidFill>
                  <a:srgbClr val="000000"/>
                </a:solidFill>
                <a:latin typeface="Arial"/>
              </a:rPr>
              <a:t>informierte</a:t>
            </a:r>
            <a:r>
              <a:rPr lang="en-US" sz="2400" b="0" strike="noStrike" spc="-1" dirty="0">
                <a:solidFill>
                  <a:srgbClr val="000000"/>
                </a:solidFill>
                <a:latin typeface="Arial"/>
              </a:rPr>
              <a:t> </a:t>
            </a:r>
            <a:r>
              <a:rPr lang="en-US" sz="2400" b="0" strike="noStrike" spc="-1" dirty="0" err="1">
                <a:solidFill>
                  <a:srgbClr val="000000"/>
                </a:solidFill>
                <a:latin typeface="Arial"/>
              </a:rPr>
              <a:t>Einwilligung</a:t>
            </a:r>
            <a:endParaRPr lang="en-US" sz="2400" b="0" strike="noStrike" spc="-1" dirty="0">
              <a:solidFill>
                <a:srgbClr val="000000"/>
              </a:solidFill>
              <a:latin typeface="Arial"/>
            </a:endParaRPr>
          </a:p>
        </p:txBody>
      </p:sp>
      <p:sp>
        <p:nvSpPr>
          <p:cNvPr id="689" name="Text Box 10"/>
          <p:cNvSpPr/>
          <p:nvPr/>
        </p:nvSpPr>
        <p:spPr>
          <a:xfrm>
            <a:off x="756046" y="3308480"/>
            <a:ext cx="2753640" cy="459000"/>
          </a:xfrm>
          <a:prstGeom prst="rect">
            <a:avLst/>
          </a:prstGeom>
          <a:noFill/>
          <a:ln w="0">
            <a:noFill/>
          </a:ln>
        </p:spPr>
        <p:style>
          <a:lnRef idx="0">
            <a:scrgbClr r="0" g="0" b="0"/>
          </a:lnRef>
          <a:fillRef idx="0">
            <a:scrgbClr r="0" g="0" b="0"/>
          </a:fillRef>
          <a:effectRef idx="0">
            <a:scrgbClr r="0" g="0" b="0"/>
          </a:effectRef>
          <a:fontRef idx="minor"/>
        </p:style>
        <p:txBody>
          <a:bodyPr wrap="none" lIns="90000" tIns="46800" rIns="90000" bIns="46800" anchor="t">
            <a:spAutoFit/>
          </a:bodyPr>
          <a:lstStyle/>
          <a:p>
            <a:pPr defTabSz="457200">
              <a:lnSpc>
                <a:spcPct val="100000"/>
              </a:lnSpc>
            </a:pPr>
            <a:r>
              <a:rPr lang="de-DE" sz="2400" b="1" i="1" strike="noStrike" spc="-1" dirty="0">
                <a:solidFill>
                  <a:schemeClr val="dk1"/>
                </a:solidFill>
                <a:latin typeface="Arial"/>
                <a:ea typeface="MS PGothic"/>
              </a:rPr>
              <a:t>Art.   6    DS-GVO</a:t>
            </a:r>
            <a:r>
              <a:rPr lang="de-DE" sz="2400" b="0" strike="noStrike" spc="-1" dirty="0">
                <a:solidFill>
                  <a:schemeClr val="dk1"/>
                </a:solidFill>
                <a:latin typeface="Arial"/>
                <a:ea typeface="MS PGothic"/>
              </a:rPr>
              <a:t> </a:t>
            </a:r>
            <a:endParaRPr lang="en-US" sz="2400" b="0" strike="noStrike" spc="-1" dirty="0">
              <a:solidFill>
                <a:srgbClr val="000000"/>
              </a:solidFill>
              <a:latin typeface="Arial"/>
            </a:endParaRPr>
          </a:p>
        </p:txBody>
      </p:sp>
      <p:grpSp>
        <p:nvGrpSpPr>
          <p:cNvPr id="691" name="Gruppieren 5"/>
          <p:cNvGrpSpPr/>
          <p:nvPr/>
        </p:nvGrpSpPr>
        <p:grpSpPr>
          <a:xfrm>
            <a:off x="7315200" y="1403640"/>
            <a:ext cx="4876560" cy="4876560"/>
            <a:chOff x="7315200" y="1403640"/>
            <a:chExt cx="4876560" cy="4876560"/>
          </a:xfrm>
        </p:grpSpPr>
        <p:sp>
          <p:nvSpPr>
            <p:cNvPr id="692" name="Ellipse 6"/>
            <p:cNvSpPr/>
            <p:nvPr/>
          </p:nvSpPr>
          <p:spPr>
            <a:xfrm>
              <a:off x="8046720" y="2093760"/>
              <a:ext cx="3425400" cy="3393360"/>
            </a:xfrm>
            <a:prstGeom prst="ellipse">
              <a:avLst/>
            </a:prstGeom>
            <a:solidFill>
              <a:srgbClr val="FFFFFF"/>
            </a:solidFill>
            <a:ln>
              <a:noFill/>
            </a:ln>
            <a:effectLst>
              <a:outerShdw blurRad="39960" dist="23040" dir="5400000" rotWithShape="0">
                <a:srgbClr val="000000">
                  <a:alpha val="35000"/>
                </a:srgbClr>
              </a:outerShdw>
            </a:effectLst>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Arial"/>
              </a:endParaRPr>
            </a:p>
          </p:txBody>
        </p:sp>
        <p:pic>
          <p:nvPicPr>
            <p:cNvPr id="693" name="Grafik 8"/>
            <p:cNvPicPr/>
            <p:nvPr/>
          </p:nvPicPr>
          <p:blipFill>
            <a:blip r:embed="rId3"/>
            <a:stretch/>
          </p:blipFill>
          <p:spPr>
            <a:xfrm>
              <a:off x="7315200" y="1403640"/>
              <a:ext cx="4876560" cy="4876560"/>
            </a:xfrm>
            <a:prstGeom prst="rect">
              <a:avLst/>
            </a:prstGeom>
            <a:ln w="0">
              <a:noFill/>
            </a:ln>
          </p:spPr>
        </p:pic>
      </p:grpSp>
      <p:sp>
        <p:nvSpPr>
          <p:cNvPr id="695" name="Text Box 10"/>
          <p:cNvSpPr/>
          <p:nvPr/>
        </p:nvSpPr>
        <p:spPr>
          <a:xfrm>
            <a:off x="1343472" y="3972600"/>
            <a:ext cx="6158160" cy="459000"/>
          </a:xfrm>
          <a:prstGeom prst="rect">
            <a:avLst/>
          </a:prstGeom>
          <a:noFill/>
          <a:ln w="0">
            <a:noFill/>
          </a:ln>
        </p:spPr>
        <p:style>
          <a:lnRef idx="0">
            <a:scrgbClr r="0" g="0" b="0"/>
          </a:lnRef>
          <a:fillRef idx="0">
            <a:scrgbClr r="0" g="0" b="0"/>
          </a:fillRef>
          <a:effectRef idx="0">
            <a:scrgbClr r="0" g="0" b="0"/>
          </a:effectRef>
          <a:fontRef idx="minor"/>
        </p:style>
        <p:txBody>
          <a:bodyPr wrap="none" lIns="90000" tIns="46800" rIns="90000" bIns="46800" anchor="t">
            <a:spAutoFit/>
          </a:bodyPr>
          <a:lstStyle/>
          <a:p>
            <a:pPr defTabSz="457200">
              <a:lnSpc>
                <a:spcPct val="100000"/>
              </a:lnSpc>
            </a:pPr>
            <a:r>
              <a:rPr lang="de-DE" sz="2400" b="1" i="1" strike="noStrike" spc="-1" dirty="0">
                <a:solidFill>
                  <a:schemeClr val="dk1"/>
                </a:solidFill>
                <a:latin typeface="Arial"/>
                <a:ea typeface="MS PGothic"/>
              </a:rPr>
              <a:t>Art.   9    DS-GVO: besondere Kategorien</a:t>
            </a:r>
            <a:r>
              <a:rPr lang="de-DE" sz="2400" b="0" strike="noStrike" spc="-1" dirty="0">
                <a:solidFill>
                  <a:schemeClr val="dk1"/>
                </a:solidFill>
                <a:latin typeface="Arial"/>
                <a:ea typeface="MS PGothic"/>
              </a:rPr>
              <a:t> </a:t>
            </a:r>
            <a:endParaRPr lang="en-US" sz="2400" b="0" strike="noStrike" spc="-1" dirty="0">
              <a:solidFill>
                <a:srgbClr val="000000"/>
              </a:solidFill>
              <a:latin typeface="Arial"/>
            </a:endParaRPr>
          </a:p>
        </p:txBody>
      </p:sp>
      <p:sp>
        <p:nvSpPr>
          <p:cNvPr id="12" name="Rechteck 11">
            <a:extLst>
              <a:ext uri="{FF2B5EF4-FFF2-40B4-BE49-F238E27FC236}">
                <a16:creationId xmlns:a16="http://schemas.microsoft.com/office/drawing/2014/main" id="{3C8C7DAC-E865-4058-8E8A-2929520EC3F7}"/>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sp>
        <p:nvSpPr>
          <p:cNvPr id="2" name="Textfeld 1">
            <a:extLst>
              <a:ext uri="{FF2B5EF4-FFF2-40B4-BE49-F238E27FC236}">
                <a16:creationId xmlns:a16="http://schemas.microsoft.com/office/drawing/2014/main" id="{FA2BCA21-47CB-F247-FAD0-D03297A87341}"/>
              </a:ext>
            </a:extLst>
          </p:cNvPr>
          <p:cNvSpPr txBox="1"/>
          <p:nvPr/>
        </p:nvSpPr>
        <p:spPr>
          <a:xfrm>
            <a:off x="1348916" y="6403846"/>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6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6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Textplatzhalter 1"/>
          <p:cNvSpPr/>
          <p:nvPr/>
        </p:nvSpPr>
        <p:spPr>
          <a:xfrm>
            <a:off x="407520" y="1764360"/>
            <a:ext cx="7750800" cy="487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343080" indent="-343080" defTabSz="457200">
              <a:lnSpc>
                <a:spcPct val="100000"/>
              </a:lnSpc>
              <a:spcBef>
                <a:spcPts val="479"/>
              </a:spcBef>
              <a:buClr>
                <a:srgbClr val="12488A"/>
              </a:buClr>
              <a:buFont typeface="Wingdings" charset="2"/>
              <a:buChar char=""/>
            </a:pPr>
            <a:r>
              <a:rPr lang="de-DE" sz="2400" b="1" strike="noStrike" spc="-1" dirty="0">
                <a:solidFill>
                  <a:schemeClr val="dk1"/>
                </a:solidFill>
                <a:latin typeface="Arial"/>
              </a:rPr>
              <a:t>Informationen</a:t>
            </a:r>
            <a:endParaRPr lang="en-US" sz="2400" b="0" strike="noStrike" spc="-1" dirty="0">
              <a:solidFill>
                <a:srgbClr val="000000"/>
              </a:solidFill>
              <a:latin typeface="Arial"/>
            </a:endParaRPr>
          </a:p>
          <a:p>
            <a:pPr defTabSz="457200">
              <a:lnSpc>
                <a:spcPct val="100000"/>
              </a:lnSpc>
              <a:spcBef>
                <a:spcPts val="479"/>
              </a:spcBef>
            </a:pPr>
            <a:endParaRPr lang="en-US" sz="2400" b="0" strike="noStrike" spc="-1" dirty="0">
              <a:solidFill>
                <a:srgbClr val="000000"/>
              </a:solidFill>
              <a:latin typeface="Arial"/>
            </a:endParaRPr>
          </a:p>
          <a:p>
            <a:pPr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79"/>
              </a:spcBef>
              <a:tabLst>
                <a:tab pos="0" algn="l"/>
              </a:tabLst>
            </a:pPr>
            <a:r>
              <a:rPr lang="de-DE" sz="2400" b="0" strike="noStrike" spc="-1" dirty="0">
                <a:solidFill>
                  <a:schemeClr val="dk1"/>
                </a:solidFill>
                <a:latin typeface="Arial"/>
              </a:rPr>
              <a:t>	</a:t>
            </a:r>
            <a:endParaRPr lang="en-US" sz="2400" b="0" strike="noStrike" spc="-1" dirty="0">
              <a:solidFill>
                <a:srgbClr val="000000"/>
              </a:solidFill>
              <a:latin typeface="Arial"/>
            </a:endParaRPr>
          </a:p>
          <a:p>
            <a:pPr marL="557280" defTabSz="457200">
              <a:lnSpc>
                <a:spcPct val="100000"/>
              </a:lnSpc>
              <a:spcBef>
                <a:spcPts val="479"/>
              </a:spcBef>
              <a:tabLst>
                <a:tab pos="0" algn="l"/>
              </a:tabLst>
            </a:pPr>
            <a:endParaRPr lang="en-US" sz="24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defTabSz="457200">
              <a:lnSpc>
                <a:spcPct val="100000"/>
              </a:lnSpc>
              <a:spcBef>
                <a:spcPts val="479"/>
              </a:spcBef>
              <a:spcAft>
                <a:spcPts val="1199"/>
              </a:spcAft>
              <a:tabLst>
                <a:tab pos="0" algn="l"/>
              </a:tabLst>
            </a:pPr>
            <a:endParaRPr lang="en-US" sz="2400" b="0" strike="noStrike" spc="-1" dirty="0">
              <a:solidFill>
                <a:srgbClr val="000000"/>
              </a:solidFill>
              <a:latin typeface="Arial"/>
            </a:endParaRPr>
          </a:p>
        </p:txBody>
      </p:sp>
      <p:pic>
        <p:nvPicPr>
          <p:cNvPr id="8" name="Grafik 7">
            <a:extLst>
              <a:ext uri="{FF2B5EF4-FFF2-40B4-BE49-F238E27FC236}">
                <a16:creationId xmlns:a16="http://schemas.microsoft.com/office/drawing/2014/main" id="{F11DC98D-8E06-4A30-A66C-B0C4D74E50FD}"/>
              </a:ext>
            </a:extLst>
          </p:cNvPr>
          <p:cNvPicPr>
            <a:picLocks noChangeAspect="1"/>
          </p:cNvPicPr>
          <p:nvPr/>
        </p:nvPicPr>
        <p:blipFill>
          <a:blip r:embed="rId3"/>
          <a:stretch>
            <a:fillRect/>
          </a:stretch>
        </p:blipFill>
        <p:spPr>
          <a:xfrm>
            <a:off x="7312088" y="1420788"/>
            <a:ext cx="4876560" cy="4876560"/>
          </a:xfrm>
          <a:prstGeom prst="rect">
            <a:avLst/>
          </a:prstGeom>
        </p:spPr>
      </p:pic>
      <p:sp>
        <p:nvSpPr>
          <p:cNvPr id="4" name="Rechteck 3">
            <a:extLst>
              <a:ext uri="{FF2B5EF4-FFF2-40B4-BE49-F238E27FC236}">
                <a16:creationId xmlns:a16="http://schemas.microsoft.com/office/drawing/2014/main" id="{B3175E98-4575-4854-AC9B-2CFC3FCE67E2}"/>
              </a:ext>
            </a:extLst>
          </p:cNvPr>
          <p:cNvSpPr/>
          <p:nvPr/>
        </p:nvSpPr>
        <p:spPr>
          <a:xfrm>
            <a:off x="3048000" y="3013502"/>
            <a:ext cx="6096000" cy="830997"/>
          </a:xfrm>
          <a:prstGeom prst="rect">
            <a:avLst/>
          </a:prstGeom>
        </p:spPr>
        <p:txBody>
          <a:bodyPr>
            <a:spAutoFit/>
          </a:bodyPr>
          <a:lstStyle/>
          <a:p>
            <a:r>
              <a:rPr lang="de-DE" b="1" spc="-1" dirty="0">
                <a:solidFill>
                  <a:schemeClr val="dk1"/>
                </a:solidFill>
                <a:latin typeface="Arial"/>
                <a:sym typeface="Wingdings" panose="05000000000000000000" pitchFamily="2" charset="2"/>
              </a:rPr>
              <a:t></a:t>
            </a:r>
            <a:r>
              <a:rPr lang="de-DE" dirty="0"/>
              <a:t> </a:t>
            </a:r>
            <a:r>
              <a:rPr lang="de-DE" b="1" spc="-1" dirty="0">
                <a:solidFill>
                  <a:schemeClr val="dk1"/>
                </a:solidFill>
                <a:latin typeface="Arial"/>
              </a:rPr>
              <a:t>Art. 13, 14 DS-GVO</a:t>
            </a:r>
            <a:br>
              <a:rPr lang="de-DE" dirty="0"/>
            </a:br>
            <a:endParaRPr lang="de-DE" dirty="0"/>
          </a:p>
        </p:txBody>
      </p:sp>
      <p:sp>
        <p:nvSpPr>
          <p:cNvPr id="2" name="Textfeld 1">
            <a:extLst>
              <a:ext uri="{FF2B5EF4-FFF2-40B4-BE49-F238E27FC236}">
                <a16:creationId xmlns:a16="http://schemas.microsoft.com/office/drawing/2014/main" id="{E750D641-1550-B1C9-48E9-82252C47C367}"/>
              </a:ext>
            </a:extLst>
          </p:cNvPr>
          <p:cNvSpPr txBox="1"/>
          <p:nvPr/>
        </p:nvSpPr>
        <p:spPr>
          <a:xfrm>
            <a:off x="1343472" y="6470563"/>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
        <p:nvSpPr>
          <p:cNvPr id="3" name="Rechteck 2">
            <a:extLst>
              <a:ext uri="{FF2B5EF4-FFF2-40B4-BE49-F238E27FC236}">
                <a16:creationId xmlns:a16="http://schemas.microsoft.com/office/drawing/2014/main" id="{E27DCCA8-7347-C881-8CAF-6BC35323BFE9}"/>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spTree>
    <p:extLst>
      <p:ext uri="{BB962C8B-B14F-4D97-AF65-F5344CB8AC3E}">
        <p14:creationId xmlns:p14="http://schemas.microsoft.com/office/powerpoint/2010/main" val="1404942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Textplatzhalter 1"/>
          <p:cNvSpPr/>
          <p:nvPr/>
        </p:nvSpPr>
        <p:spPr>
          <a:xfrm>
            <a:off x="755705" y="1762673"/>
            <a:ext cx="7750800" cy="487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343080" indent="-343080" defTabSz="457200">
              <a:lnSpc>
                <a:spcPct val="100000"/>
              </a:lnSpc>
              <a:spcBef>
                <a:spcPts val="479"/>
              </a:spcBef>
              <a:buClr>
                <a:srgbClr val="12488A"/>
              </a:buClr>
              <a:buFont typeface="Wingdings" charset="2"/>
              <a:buChar char=""/>
            </a:pPr>
            <a:r>
              <a:rPr lang="de-DE" sz="2400" b="1" strike="noStrike" spc="-1" dirty="0">
                <a:solidFill>
                  <a:schemeClr val="dk1"/>
                </a:solidFill>
                <a:latin typeface="Arial"/>
              </a:rPr>
              <a:t>Einwilligung</a:t>
            </a:r>
            <a:endParaRPr lang="en-US" sz="2400" b="0" strike="noStrike" spc="-1" dirty="0">
              <a:solidFill>
                <a:srgbClr val="000000"/>
              </a:solidFill>
              <a:latin typeface="Arial"/>
            </a:endParaRPr>
          </a:p>
          <a:p>
            <a:pPr defTabSz="457200">
              <a:lnSpc>
                <a:spcPct val="100000"/>
              </a:lnSpc>
              <a:spcBef>
                <a:spcPts val="479"/>
              </a:spcBef>
            </a:pPr>
            <a:endParaRPr lang="en-US" sz="2400" b="0" strike="noStrike" spc="-1" dirty="0">
              <a:solidFill>
                <a:srgbClr val="000000"/>
              </a:solidFill>
              <a:latin typeface="Arial"/>
            </a:endParaRPr>
          </a:p>
          <a:p>
            <a:pPr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79"/>
              </a:spcBef>
              <a:tabLst>
                <a:tab pos="0" algn="l"/>
              </a:tabLst>
            </a:pPr>
            <a:r>
              <a:rPr lang="de-DE" sz="2400" b="0" strike="noStrike" spc="-1" dirty="0">
                <a:solidFill>
                  <a:schemeClr val="dk1"/>
                </a:solidFill>
                <a:latin typeface="Arial"/>
              </a:rPr>
              <a:t>	</a:t>
            </a:r>
            <a:endParaRPr lang="en-US" sz="2400" b="0" strike="noStrike" spc="-1" dirty="0">
              <a:solidFill>
                <a:srgbClr val="000000"/>
              </a:solidFill>
              <a:latin typeface="Arial"/>
            </a:endParaRPr>
          </a:p>
          <a:p>
            <a:pPr marL="557280" defTabSz="457200">
              <a:lnSpc>
                <a:spcPct val="100000"/>
              </a:lnSpc>
              <a:spcBef>
                <a:spcPts val="479"/>
              </a:spcBef>
              <a:tabLst>
                <a:tab pos="0" algn="l"/>
              </a:tabLst>
            </a:pPr>
            <a:endParaRPr lang="en-US" sz="24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defTabSz="457200">
              <a:lnSpc>
                <a:spcPct val="100000"/>
              </a:lnSpc>
              <a:spcBef>
                <a:spcPts val="479"/>
              </a:spcBef>
              <a:spcAft>
                <a:spcPts val="1199"/>
              </a:spcAft>
              <a:tabLst>
                <a:tab pos="0" algn="l"/>
              </a:tabLst>
            </a:pPr>
            <a:endParaRPr lang="en-US" sz="2400" b="0" strike="noStrike" spc="-1" dirty="0">
              <a:solidFill>
                <a:srgbClr val="000000"/>
              </a:solidFill>
              <a:latin typeface="Arial"/>
            </a:endParaRPr>
          </a:p>
        </p:txBody>
      </p:sp>
      <p:sp>
        <p:nvSpPr>
          <p:cNvPr id="12" name="Rechteck 11">
            <a:extLst>
              <a:ext uri="{FF2B5EF4-FFF2-40B4-BE49-F238E27FC236}">
                <a16:creationId xmlns:a16="http://schemas.microsoft.com/office/drawing/2014/main" id="{3C8C7DAC-E865-4058-8E8A-2929520EC3F7}"/>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pic>
        <p:nvPicPr>
          <p:cNvPr id="4" name="Grafik 3" descr="Ein Bild, das Text, Elektronik, Screenshot, Webseite enthält.&#10;&#10;KI-generierte Inhalte können fehlerhaft sein.">
            <a:extLst>
              <a:ext uri="{FF2B5EF4-FFF2-40B4-BE49-F238E27FC236}">
                <a16:creationId xmlns:a16="http://schemas.microsoft.com/office/drawing/2014/main" id="{5558210A-D5C4-E108-0BDF-1DFCE5DEF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480" y="2564904"/>
            <a:ext cx="9868417" cy="6858000"/>
          </a:xfrm>
          <a:prstGeom prst="rect">
            <a:avLst/>
          </a:prstGeom>
        </p:spPr>
      </p:pic>
      <p:sp>
        <p:nvSpPr>
          <p:cNvPr id="5" name="Textfeld 4">
            <a:extLst>
              <a:ext uri="{FF2B5EF4-FFF2-40B4-BE49-F238E27FC236}">
                <a16:creationId xmlns:a16="http://schemas.microsoft.com/office/drawing/2014/main" id="{6B186551-47B2-F32E-3C90-20C7015CCF5E}"/>
              </a:ext>
            </a:extLst>
          </p:cNvPr>
          <p:cNvSpPr txBox="1"/>
          <p:nvPr/>
        </p:nvSpPr>
        <p:spPr>
          <a:xfrm>
            <a:off x="4799856" y="1737709"/>
            <a:ext cx="6328986" cy="1246110"/>
          </a:xfrm>
          <a:prstGeom prst="rect">
            <a:avLst/>
          </a:prstGeom>
          <a:solidFill>
            <a:srgbClr val="1C1468"/>
          </a:solidFill>
          <a:ln>
            <a:solidFill>
              <a:srgbClr val="1C1468"/>
            </a:solidFill>
          </a:ln>
        </p:spPr>
        <p:txBody>
          <a:bodyPr wrap="square">
            <a:spAutoFit/>
          </a:bodyPr>
          <a:lstStyle/>
          <a:p>
            <a:r>
              <a:rPr lang="de-DE" sz="2499" dirty="0">
                <a:solidFill>
                  <a:schemeClr val="bg1"/>
                </a:solidFill>
                <a:latin typeface="Bahnschrift" panose="020B0502040204020203" pitchFamily="34" charset="0"/>
                <a:hlinkClick r:id="rId4">
                  <a:extLst>
                    <a:ext uri="{A12FA001-AC4F-418D-AE19-62706E023703}">
                      <ahyp:hlinkClr xmlns:ahyp="http://schemas.microsoft.com/office/drawing/2018/hyperlinkcolor" val="tx"/>
                    </a:ext>
                  </a:extLst>
                </a:hlinkClick>
              </a:rPr>
              <a:t>Wiki: forth-bw.hfwu.de</a:t>
            </a:r>
            <a:endParaRPr lang="de-DE" sz="2499" dirty="0">
              <a:solidFill>
                <a:schemeClr val="bg1"/>
              </a:solidFill>
              <a:latin typeface="Bahnschrift" panose="020B0502040204020203" pitchFamily="34" charset="0"/>
            </a:endParaRPr>
          </a:p>
          <a:p>
            <a:r>
              <a:rPr lang="de-DE" sz="2499" dirty="0">
                <a:solidFill>
                  <a:schemeClr val="bg1"/>
                </a:solidFill>
                <a:latin typeface="Bahnschrift" panose="020B0502040204020203" pitchFamily="34" charset="0"/>
              </a:rPr>
              <a:t>Direkt zum </a:t>
            </a:r>
            <a:r>
              <a:rPr lang="de-DE" sz="2499" dirty="0" err="1">
                <a:solidFill>
                  <a:schemeClr val="bg1"/>
                </a:solidFill>
                <a:latin typeface="Bahnschrift" panose="020B0502040204020203" pitchFamily="34" charset="0"/>
              </a:rPr>
              <a:t>pdf</a:t>
            </a:r>
            <a:r>
              <a:rPr lang="de-DE" sz="2499" dirty="0">
                <a:solidFill>
                  <a:schemeClr val="bg1"/>
                </a:solidFill>
                <a:latin typeface="Bahnschrift" panose="020B0502040204020203" pitchFamily="34" charset="0"/>
              </a:rPr>
              <a:t>: </a:t>
            </a:r>
            <a:r>
              <a:rPr lang="de-DE" sz="2499" dirty="0">
                <a:solidFill>
                  <a:schemeClr val="bg1"/>
                </a:solidFill>
                <a:latin typeface="Bahnschrift" panose="020B0502040204020203" pitchFamily="34" charset="0"/>
                <a:hlinkClick r:id="rId5">
                  <a:extLst>
                    <a:ext uri="{A12FA001-AC4F-418D-AE19-62706E023703}">
                      <ahyp:hlinkClr xmlns:ahyp="http://schemas.microsoft.com/office/drawing/2018/hyperlinkcolor" val="tx"/>
                    </a:ext>
                  </a:extLst>
                </a:hlinkClick>
              </a:rPr>
              <a:t>https://zenodo.org/records/17251689</a:t>
            </a:r>
            <a:endParaRPr lang="de-DE" sz="2499" dirty="0">
              <a:solidFill>
                <a:schemeClr val="bg1"/>
              </a:solidFill>
            </a:endParaRPr>
          </a:p>
        </p:txBody>
      </p:sp>
    </p:spTree>
    <p:extLst>
      <p:ext uri="{BB962C8B-B14F-4D97-AF65-F5344CB8AC3E}">
        <p14:creationId xmlns:p14="http://schemas.microsoft.com/office/powerpoint/2010/main" val="3378572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28C33D9-467A-4662-BDEA-1DEAC5C343E4}"/>
              </a:ext>
            </a:extLst>
          </p:cNvPr>
          <p:cNvSpPr/>
          <p:nvPr/>
        </p:nvSpPr>
        <p:spPr>
          <a:xfrm>
            <a:off x="743038" y="519063"/>
            <a:ext cx="6096000" cy="830997"/>
          </a:xfrm>
          <a:prstGeom prst="rect">
            <a:avLst/>
          </a:prstGeom>
        </p:spPr>
        <p:txBody>
          <a:bodyPr>
            <a:spAutoFit/>
          </a:bodyPr>
          <a:lstStyle/>
          <a:p>
            <a:r>
              <a:rPr lang="de-DE" b="1" kern="0" dirty="0">
                <a:latin typeface="Arial"/>
              </a:rPr>
              <a:t>C. Anonyme Umfrage</a:t>
            </a:r>
          </a:p>
          <a:p>
            <a:endParaRPr lang="de-DE" b="1" kern="0" dirty="0">
              <a:latin typeface="Arial"/>
            </a:endParaRPr>
          </a:p>
        </p:txBody>
      </p:sp>
      <p:sp>
        <p:nvSpPr>
          <p:cNvPr id="14" name="Rechteck 13">
            <a:extLst>
              <a:ext uri="{FF2B5EF4-FFF2-40B4-BE49-F238E27FC236}">
                <a16:creationId xmlns:a16="http://schemas.microsoft.com/office/drawing/2014/main" id="{50655B3E-800D-4C61-8F71-87973F5E1006}"/>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7" name="Textfeld 6">
            <a:extLst>
              <a:ext uri="{FF2B5EF4-FFF2-40B4-BE49-F238E27FC236}">
                <a16:creationId xmlns:a16="http://schemas.microsoft.com/office/drawing/2014/main" id="{08FF5AE6-5421-4632-84F0-5203DEC558CB}"/>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8" name="PlaceHolder 2">
            <a:extLst>
              <a:ext uri="{FF2B5EF4-FFF2-40B4-BE49-F238E27FC236}">
                <a16:creationId xmlns:a16="http://schemas.microsoft.com/office/drawing/2014/main" id="{91EA58EE-5D30-40B2-B29F-7815D211E1E2}"/>
              </a:ext>
            </a:extLst>
          </p:cNvPr>
          <p:cNvSpPr txBox="1">
            <a:spLocks/>
          </p:cNvSpPr>
          <p:nvPr/>
        </p:nvSpPr>
        <p:spPr bwMode="auto">
          <a:xfrm>
            <a:off x="407520" y="1799280"/>
            <a:ext cx="11341440" cy="1796040"/>
          </a:xfrm>
          <a:prstGeom prst="rect">
            <a:avLst/>
          </a:prstGeom>
          <a:noFill/>
          <a:ln w="0">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5000" rIns="90000" bIns="45000" numCol="1" anchor="t" anchorCtr="0" compatLnSpc="1">
            <a:prstTxWarp prst="textNoShape">
              <a:avLst/>
            </a:prstTxWarp>
            <a:noAutofit/>
          </a:bodyPr>
          <a:lstStyle>
            <a:lvl1pPr algn="l" rtl="0" eaLnBrk="1" fontAlgn="base" hangingPunct="1">
              <a:spcBef>
                <a:spcPct val="0"/>
              </a:spcBef>
              <a:spcAft>
                <a:spcPct val="0"/>
              </a:spcAft>
              <a:defRPr sz="2100" b="1">
                <a:solidFill>
                  <a:schemeClr val="tx2"/>
                </a:solidFill>
                <a:latin typeface="+mj-lt"/>
                <a:ea typeface="+mj-ea"/>
                <a:cs typeface="+mj-cs"/>
              </a:defRPr>
            </a:lvl1pPr>
            <a:lvl2pPr algn="ctr" rtl="0" eaLnBrk="1" fontAlgn="base" hangingPunct="1">
              <a:spcBef>
                <a:spcPct val="0"/>
              </a:spcBef>
              <a:spcAft>
                <a:spcPct val="0"/>
              </a:spcAft>
              <a:defRPr sz="2700">
                <a:solidFill>
                  <a:schemeClr val="tx2"/>
                </a:solidFill>
                <a:latin typeface="Arial" charset="0"/>
              </a:defRPr>
            </a:lvl2pPr>
            <a:lvl3pPr algn="ctr" rtl="0" eaLnBrk="1" fontAlgn="base" hangingPunct="1">
              <a:spcBef>
                <a:spcPct val="0"/>
              </a:spcBef>
              <a:spcAft>
                <a:spcPct val="0"/>
              </a:spcAft>
              <a:defRPr sz="2700">
                <a:solidFill>
                  <a:schemeClr val="tx2"/>
                </a:solidFill>
                <a:latin typeface="Arial" charset="0"/>
              </a:defRPr>
            </a:lvl3pPr>
            <a:lvl4pPr algn="ctr" rtl="0" eaLnBrk="1" fontAlgn="base" hangingPunct="1">
              <a:spcBef>
                <a:spcPct val="0"/>
              </a:spcBef>
              <a:spcAft>
                <a:spcPct val="0"/>
              </a:spcAft>
              <a:defRPr sz="2700">
                <a:solidFill>
                  <a:schemeClr val="tx2"/>
                </a:solidFill>
                <a:latin typeface="Arial" charset="0"/>
              </a:defRPr>
            </a:lvl4pPr>
            <a:lvl5pPr algn="ctr" rtl="0" eaLnBrk="1" fontAlgn="base" hangingPunct="1">
              <a:spcBef>
                <a:spcPct val="0"/>
              </a:spcBef>
              <a:spcAft>
                <a:spcPct val="0"/>
              </a:spcAft>
              <a:defRPr sz="2700">
                <a:solidFill>
                  <a:schemeClr val="tx2"/>
                </a:solidFill>
                <a:latin typeface="Arial" charset="0"/>
              </a:defRPr>
            </a:lvl5pPr>
            <a:lvl6pPr marL="342900" algn="ctr" rtl="0" eaLnBrk="1" fontAlgn="base" hangingPunct="1">
              <a:spcBef>
                <a:spcPct val="0"/>
              </a:spcBef>
              <a:spcAft>
                <a:spcPct val="0"/>
              </a:spcAft>
              <a:defRPr sz="2700">
                <a:solidFill>
                  <a:schemeClr val="tx2"/>
                </a:solidFill>
                <a:latin typeface="Arial" charset="0"/>
              </a:defRPr>
            </a:lvl6pPr>
            <a:lvl7pPr marL="685800" algn="ctr" rtl="0" eaLnBrk="1" fontAlgn="base" hangingPunct="1">
              <a:spcBef>
                <a:spcPct val="0"/>
              </a:spcBef>
              <a:spcAft>
                <a:spcPct val="0"/>
              </a:spcAft>
              <a:defRPr sz="2700">
                <a:solidFill>
                  <a:schemeClr val="tx2"/>
                </a:solidFill>
                <a:latin typeface="Arial" charset="0"/>
              </a:defRPr>
            </a:lvl7pPr>
            <a:lvl8pPr marL="1028700" algn="ctr" rtl="0" eaLnBrk="1" fontAlgn="base" hangingPunct="1">
              <a:spcBef>
                <a:spcPct val="0"/>
              </a:spcBef>
              <a:spcAft>
                <a:spcPct val="0"/>
              </a:spcAft>
              <a:defRPr sz="2700">
                <a:solidFill>
                  <a:schemeClr val="tx2"/>
                </a:solidFill>
                <a:latin typeface="Arial" charset="0"/>
              </a:defRPr>
            </a:lvl8pPr>
            <a:lvl9pPr marL="1371600" algn="ctr" rtl="0" eaLnBrk="1" fontAlgn="base" hangingPunct="1">
              <a:spcBef>
                <a:spcPct val="0"/>
              </a:spcBef>
              <a:spcAft>
                <a:spcPct val="0"/>
              </a:spcAft>
              <a:defRPr sz="2700">
                <a:solidFill>
                  <a:schemeClr val="tx2"/>
                </a:solidFill>
                <a:latin typeface="Arial" charset="0"/>
              </a:defRPr>
            </a:lvl9pPr>
          </a:lstStyle>
          <a:p>
            <a:pPr marL="343080" indent="-343080" defTabSz="457200">
              <a:spcBef>
                <a:spcPts val="479"/>
              </a:spcBef>
              <a:buClr>
                <a:srgbClr val="12488A"/>
              </a:buClr>
              <a:buFont typeface="Wingdings" charset="2"/>
              <a:buChar char=""/>
            </a:pPr>
            <a:r>
              <a:rPr lang="de-DE" sz="2400" kern="0" spc="-1" dirty="0">
                <a:solidFill>
                  <a:schemeClr val="dk1"/>
                </a:solidFill>
                <a:latin typeface="Arial"/>
              </a:rPr>
              <a:t>Datenschutzrecht nur bei personenbezogenen Daten</a:t>
            </a:r>
            <a:endParaRPr lang="de-DE" sz="2400" b="0" kern="0" spc="-1" dirty="0">
              <a:solidFill>
                <a:schemeClr val="dk1"/>
              </a:solidFill>
              <a:latin typeface="Arial"/>
            </a:endParaRPr>
          </a:p>
          <a:p>
            <a:pPr marL="305280" defTabSz="457200">
              <a:spcBef>
                <a:spcPts val="479"/>
              </a:spcBef>
              <a:tabLst>
                <a:tab pos="0" algn="l"/>
              </a:tabLst>
            </a:pPr>
            <a:endParaRPr lang="de-DE" sz="2400" b="0" kern="0" spc="-1" dirty="0">
              <a:solidFill>
                <a:schemeClr val="dk1"/>
              </a:solidFill>
              <a:latin typeface="Arial"/>
            </a:endParaRPr>
          </a:p>
          <a:p>
            <a:pPr indent="-342900" defTabSz="457200" fontAlgn="auto">
              <a:spcBef>
                <a:spcPts val="0"/>
              </a:spcBef>
              <a:spcAft>
                <a:spcPts val="0"/>
              </a:spcAft>
            </a:pPr>
            <a:r>
              <a:rPr lang="de-DE" altLang="de-DE" dirty="0">
                <a:solidFill>
                  <a:prstClr val="black"/>
                </a:solidFill>
                <a:latin typeface="Arial"/>
              </a:rPr>
              <a:t>	anonyme Daten</a:t>
            </a:r>
          </a:p>
          <a:p>
            <a:pPr indent="-342900" defTabSz="457200" fontAlgn="auto">
              <a:spcBef>
                <a:spcPts val="0"/>
              </a:spcBef>
              <a:spcAft>
                <a:spcPts val="0"/>
              </a:spcAft>
            </a:pPr>
            <a:endParaRPr lang="de-DE" altLang="de-DE" dirty="0">
              <a:solidFill>
                <a:prstClr val="black"/>
              </a:solidFill>
              <a:latin typeface="Arial"/>
            </a:endParaRPr>
          </a:p>
          <a:p>
            <a:pPr marL="896938" indent="-449263" defTabSz="457200" fontAlgn="auto">
              <a:spcBef>
                <a:spcPts val="0"/>
              </a:spcBef>
              <a:spcAft>
                <a:spcPts val="0"/>
              </a:spcAft>
              <a:buFont typeface="Wingdings" panose="05000000000000000000" pitchFamily="2" charset="2"/>
              <a:buChar char="Ø"/>
            </a:pPr>
            <a:r>
              <a:rPr lang="de-DE" altLang="de-DE" dirty="0">
                <a:solidFill>
                  <a:prstClr val="black"/>
                </a:solidFill>
                <a:latin typeface="Arial"/>
              </a:rPr>
              <a:t>jeglicher Personenbezug gelöscht!</a:t>
            </a:r>
          </a:p>
          <a:p>
            <a:pPr indent="-357480" defTabSz="457200">
              <a:spcBef>
                <a:spcPts val="479"/>
              </a:spcBef>
              <a:buClr>
                <a:srgbClr val="12488A"/>
              </a:buClr>
              <a:tabLst>
                <a:tab pos="0" algn="l"/>
              </a:tabLst>
            </a:pPr>
            <a:endParaRPr lang="de-DE" sz="2000" b="0" kern="0" spc="-1" dirty="0">
              <a:solidFill>
                <a:schemeClr val="dk1"/>
              </a:solidFill>
            </a:endParaRPr>
          </a:p>
          <a:p>
            <a:pPr indent="-357480" defTabSz="457200">
              <a:spcBef>
                <a:spcPts val="479"/>
              </a:spcBef>
              <a:buClr>
                <a:srgbClr val="12488A"/>
              </a:buClr>
              <a:buFont typeface="Arial" panose="020B0604020202020204" pitchFamily="34" charset="0"/>
              <a:buChar char="≠"/>
              <a:tabLst>
                <a:tab pos="0" algn="l"/>
              </a:tabLst>
            </a:pPr>
            <a:r>
              <a:rPr lang="de-DE" sz="2000" b="0" kern="0" spc="-1" dirty="0">
                <a:solidFill>
                  <a:schemeClr val="dk1"/>
                </a:solidFill>
              </a:rPr>
              <a:t>  personenbezogene Daten = Informationen, </a:t>
            </a:r>
            <a:br>
              <a:rPr lang="de-DE" sz="2000" b="0" kern="0" dirty="0"/>
            </a:br>
            <a:r>
              <a:rPr lang="de-DE" sz="2000" b="0" kern="0" dirty="0"/>
              <a:t>		</a:t>
            </a:r>
            <a:r>
              <a:rPr lang="de-DE" sz="2000" b="0" kern="0" spc="-1" dirty="0">
                <a:solidFill>
                  <a:schemeClr val="dk1"/>
                </a:solidFill>
              </a:rPr>
              <a:t>die sich auf eine </a:t>
            </a:r>
            <a:r>
              <a:rPr lang="de-DE" sz="2000" kern="0" spc="-1" dirty="0">
                <a:solidFill>
                  <a:schemeClr val="dk1"/>
                </a:solidFill>
              </a:rPr>
              <a:t>identifizierte</a:t>
            </a:r>
            <a:r>
              <a:rPr lang="de-DE" sz="2000" b="0" kern="0" spc="-1" dirty="0">
                <a:solidFill>
                  <a:schemeClr val="dk1"/>
                </a:solidFill>
              </a:rPr>
              <a:t> oder </a:t>
            </a:r>
            <a:r>
              <a:rPr lang="de-DE" sz="2000" kern="0" spc="-1" dirty="0">
                <a:solidFill>
                  <a:schemeClr val="dk1"/>
                </a:solidFill>
              </a:rPr>
              <a:t>identifizierbare</a:t>
            </a:r>
            <a:r>
              <a:rPr lang="de-DE" sz="2000" b="0" kern="0" spc="-1" dirty="0">
                <a:solidFill>
                  <a:schemeClr val="dk1"/>
                </a:solidFill>
              </a:rPr>
              <a:t> </a:t>
            </a:r>
            <a:br>
              <a:rPr lang="de-DE" sz="2000" b="0" kern="0" spc="-1" dirty="0">
                <a:solidFill>
                  <a:schemeClr val="dk1"/>
                </a:solidFill>
              </a:rPr>
            </a:br>
            <a:r>
              <a:rPr lang="de-DE" sz="2000" b="0" kern="0" spc="-1" dirty="0">
                <a:solidFill>
                  <a:schemeClr val="dk1"/>
                </a:solidFill>
              </a:rPr>
              <a:t>		natürliche Person („betroffene Person“) </a:t>
            </a:r>
            <a:br>
              <a:rPr lang="de-DE" sz="2000" b="0" kern="0" dirty="0"/>
            </a:br>
            <a:r>
              <a:rPr lang="de-DE" sz="2000" b="0" kern="0" dirty="0"/>
              <a:t>		</a:t>
            </a:r>
            <a:r>
              <a:rPr lang="de-DE" sz="2000" b="0" kern="0" spc="-1" dirty="0">
                <a:solidFill>
                  <a:schemeClr val="dk1"/>
                </a:solidFill>
              </a:rPr>
              <a:t>beziehen.</a:t>
            </a:r>
            <a:br>
              <a:rPr lang="de-DE" sz="2000" b="0" kern="0" dirty="0"/>
            </a:br>
            <a:r>
              <a:rPr lang="de-DE" sz="2000" b="0" kern="0" spc="-1" dirty="0">
                <a:solidFill>
                  <a:schemeClr val="dk1"/>
                </a:solidFill>
              </a:rPr>
              <a:t> </a:t>
            </a:r>
          </a:p>
          <a:p>
            <a:pPr defTabSz="457200">
              <a:spcBef>
                <a:spcPts val="479"/>
              </a:spcBef>
              <a:tabLst>
                <a:tab pos="0" algn="l"/>
              </a:tabLst>
            </a:pPr>
            <a:endParaRPr lang="de-DE" sz="2400" b="0" kern="0" spc="-1" dirty="0">
              <a:solidFill>
                <a:schemeClr val="dk1"/>
              </a:solidFill>
              <a:latin typeface="Arial"/>
            </a:endParaRPr>
          </a:p>
          <a:p>
            <a:pPr defTabSz="457200">
              <a:spcBef>
                <a:spcPts val="439"/>
              </a:spcBef>
              <a:tabLst>
                <a:tab pos="0" algn="l"/>
              </a:tabLst>
            </a:pPr>
            <a:endParaRPr lang="de-DE" sz="2200" b="0" kern="0" spc="-1" dirty="0">
              <a:solidFill>
                <a:schemeClr val="dk1"/>
              </a:solidFill>
              <a:latin typeface="Arial"/>
            </a:endParaRPr>
          </a:p>
        </p:txBody>
      </p:sp>
      <p:grpSp>
        <p:nvGrpSpPr>
          <p:cNvPr id="9" name="Gruppieren 5">
            <a:extLst>
              <a:ext uri="{FF2B5EF4-FFF2-40B4-BE49-F238E27FC236}">
                <a16:creationId xmlns:a16="http://schemas.microsoft.com/office/drawing/2014/main" id="{3FB8B796-E9CE-47AD-B54A-57A549224517}"/>
              </a:ext>
            </a:extLst>
          </p:cNvPr>
          <p:cNvGrpSpPr/>
          <p:nvPr/>
        </p:nvGrpSpPr>
        <p:grpSpPr>
          <a:xfrm>
            <a:off x="7315200" y="901800"/>
            <a:ext cx="4876560" cy="4876560"/>
            <a:chOff x="7315200" y="901800"/>
            <a:chExt cx="4876560" cy="4876560"/>
          </a:xfrm>
        </p:grpSpPr>
        <p:sp>
          <p:nvSpPr>
            <p:cNvPr id="10" name="Ellipse 6">
              <a:extLst>
                <a:ext uri="{FF2B5EF4-FFF2-40B4-BE49-F238E27FC236}">
                  <a16:creationId xmlns:a16="http://schemas.microsoft.com/office/drawing/2014/main" id="{2270539C-0780-459A-9BEB-A708FB4D116B}"/>
                </a:ext>
              </a:extLst>
            </p:cNvPr>
            <p:cNvSpPr/>
            <p:nvPr/>
          </p:nvSpPr>
          <p:spPr>
            <a:xfrm>
              <a:off x="8308800" y="2209320"/>
              <a:ext cx="3135960" cy="2550960"/>
            </a:xfrm>
            <a:prstGeom prst="ellipse">
              <a:avLst/>
            </a:prstGeom>
            <a:solidFill>
              <a:srgbClr val="FFFFFF"/>
            </a:solidFill>
            <a:ln>
              <a:noFill/>
            </a:ln>
            <a:effectLst>
              <a:outerShdw blurRad="39960" dist="23040" dir="5400000" rotWithShape="0">
                <a:srgbClr val="000000">
                  <a:alpha val="35000"/>
                </a:srgbClr>
              </a:outerShdw>
            </a:effectLst>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457200">
                <a:lnSpc>
                  <a:spcPct val="100000"/>
                </a:lnSpc>
              </a:pPr>
              <a:endParaRPr lang="de-DE" sz="1800" b="0" strike="noStrike" spc="-1">
                <a:solidFill>
                  <a:schemeClr val="lt1"/>
                </a:solidFill>
                <a:latin typeface="Arial"/>
              </a:endParaRPr>
            </a:p>
          </p:txBody>
        </p:sp>
        <p:pic>
          <p:nvPicPr>
            <p:cNvPr id="12" name="Grafik 8">
              <a:extLst>
                <a:ext uri="{FF2B5EF4-FFF2-40B4-BE49-F238E27FC236}">
                  <a16:creationId xmlns:a16="http://schemas.microsoft.com/office/drawing/2014/main" id="{D4AA5A07-53F9-43D9-B8BC-F77CB0339D3E}"/>
                </a:ext>
              </a:extLst>
            </p:cNvPr>
            <p:cNvPicPr/>
            <p:nvPr/>
          </p:nvPicPr>
          <p:blipFill>
            <a:blip r:embed="rId3"/>
            <a:stretch/>
          </p:blipFill>
          <p:spPr>
            <a:xfrm>
              <a:off x="7315200" y="901800"/>
              <a:ext cx="4876560" cy="4876560"/>
            </a:xfrm>
            <a:prstGeom prst="rect">
              <a:avLst/>
            </a:prstGeom>
            <a:ln w="0">
              <a:noFill/>
            </a:ln>
          </p:spPr>
        </p:pic>
      </p:grpSp>
      <p:sp>
        <p:nvSpPr>
          <p:cNvPr id="3" name="Textfeld 2">
            <a:extLst>
              <a:ext uri="{FF2B5EF4-FFF2-40B4-BE49-F238E27FC236}">
                <a16:creationId xmlns:a16="http://schemas.microsoft.com/office/drawing/2014/main" id="{12307638-5883-3A67-6EDB-D2B7A545383A}"/>
              </a:ext>
            </a:extLst>
          </p:cNvPr>
          <p:cNvSpPr txBox="1"/>
          <p:nvPr/>
        </p:nvSpPr>
        <p:spPr>
          <a:xfrm>
            <a:off x="1271464" y="6400147"/>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Tree>
    <p:extLst>
      <p:ext uri="{BB962C8B-B14F-4D97-AF65-F5344CB8AC3E}">
        <p14:creationId xmlns:p14="http://schemas.microsoft.com/office/powerpoint/2010/main" val="32178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42842B1A-7D7A-4969-8A3A-105D8C610D63}"/>
              </a:ext>
            </a:extLst>
          </p:cNvPr>
          <p:cNvSpPr/>
          <p:nvPr/>
        </p:nvSpPr>
        <p:spPr>
          <a:xfrm>
            <a:off x="1847528" y="1700800"/>
            <a:ext cx="7704856" cy="1200329"/>
          </a:xfrm>
          <a:prstGeom prst="rect">
            <a:avLst/>
          </a:prstGeom>
        </p:spPr>
        <p:txBody>
          <a:bodyPr wrap="square">
            <a:spAutoFit/>
          </a:bodyPr>
          <a:lstStyle/>
          <a:p>
            <a:r>
              <a:rPr lang="de-DE" sz="2400" b="1" dirty="0">
                <a:solidFill>
                  <a:srgbClr val="000000"/>
                </a:solidFill>
                <a:latin typeface="Courier New" panose="02070309020205020404" pitchFamily="49" charset="0"/>
              </a:rPr>
              <a:t>IP-Adresse </a:t>
            </a:r>
          </a:p>
          <a:p>
            <a:r>
              <a:rPr lang="de-DE" sz="2400" dirty="0">
                <a:solidFill>
                  <a:srgbClr val="000000"/>
                </a:solidFill>
                <a:latin typeface="Courier New" panose="02070309020205020404" pitchFamily="49" charset="0"/>
              </a:rPr>
              <a:t>2001:0db8:85a3:0000:0000:8a2e:0370:7344</a:t>
            </a:r>
          </a:p>
          <a:p>
            <a:r>
              <a:rPr lang="de-DE" sz="2400" dirty="0">
                <a:solidFill>
                  <a:srgbClr val="000000"/>
                </a:solidFill>
                <a:latin typeface="Courier New" panose="02070309020205020404" pitchFamily="49" charset="0"/>
              </a:rPr>
              <a:t>		aus: www.wikipedia.de</a:t>
            </a:r>
            <a:endParaRPr lang="de-DE" sz="2400" dirty="0"/>
          </a:p>
        </p:txBody>
      </p:sp>
      <p:pic>
        <p:nvPicPr>
          <p:cNvPr id="14" name="Grafik 13">
            <a:extLst>
              <a:ext uri="{FF2B5EF4-FFF2-40B4-BE49-F238E27FC236}">
                <a16:creationId xmlns:a16="http://schemas.microsoft.com/office/drawing/2014/main" id="{D95E8965-4763-4733-A4B4-C077D0E73126}"/>
              </a:ext>
            </a:extLst>
          </p:cNvPr>
          <p:cNvPicPr>
            <a:picLocks noChangeAspect="1"/>
          </p:cNvPicPr>
          <p:nvPr/>
        </p:nvPicPr>
        <p:blipFill rotWithShape="1">
          <a:blip r:embed="rId3"/>
          <a:srcRect l="31395" t="21022" r="7493" b="5332"/>
          <a:stretch/>
        </p:blipFill>
        <p:spPr>
          <a:xfrm rot="490948">
            <a:off x="1145453" y="3316648"/>
            <a:ext cx="3807588" cy="2581088"/>
          </a:xfrm>
          <a:prstGeom prst="rect">
            <a:avLst/>
          </a:prstGeom>
        </p:spPr>
      </p:pic>
      <p:sp>
        <p:nvSpPr>
          <p:cNvPr id="17" name="Rechteck 16">
            <a:extLst>
              <a:ext uri="{FF2B5EF4-FFF2-40B4-BE49-F238E27FC236}">
                <a16:creationId xmlns:a16="http://schemas.microsoft.com/office/drawing/2014/main" id="{01A0E7F7-BBB7-45B0-B980-017071187BD7}"/>
              </a:ext>
            </a:extLst>
          </p:cNvPr>
          <p:cNvSpPr/>
          <p:nvPr/>
        </p:nvSpPr>
        <p:spPr>
          <a:xfrm>
            <a:off x="743038" y="519063"/>
            <a:ext cx="7081154" cy="461665"/>
          </a:xfrm>
          <a:prstGeom prst="rect">
            <a:avLst/>
          </a:prstGeom>
        </p:spPr>
        <p:txBody>
          <a:bodyPr wrap="square">
            <a:spAutoFit/>
          </a:bodyPr>
          <a:lstStyle/>
          <a:p>
            <a:r>
              <a:rPr lang="de-DE" b="1" kern="0" dirty="0">
                <a:latin typeface="Arial"/>
              </a:rPr>
              <a:t>C. Anonyme Umfrage</a:t>
            </a:r>
          </a:p>
        </p:txBody>
      </p:sp>
      <p:sp>
        <p:nvSpPr>
          <p:cNvPr id="2" name="Textfeld 1">
            <a:extLst>
              <a:ext uri="{FF2B5EF4-FFF2-40B4-BE49-F238E27FC236}">
                <a16:creationId xmlns:a16="http://schemas.microsoft.com/office/drawing/2014/main" id="{8D040168-C86A-43A1-ADE3-AC308DF9BEC4}"/>
              </a:ext>
            </a:extLst>
          </p:cNvPr>
          <p:cNvSpPr txBox="1"/>
          <p:nvPr/>
        </p:nvSpPr>
        <p:spPr>
          <a:xfrm>
            <a:off x="5375920" y="4100879"/>
            <a:ext cx="2909771" cy="1569660"/>
          </a:xfrm>
          <a:prstGeom prst="rect">
            <a:avLst/>
          </a:prstGeom>
          <a:noFill/>
        </p:spPr>
        <p:txBody>
          <a:bodyPr wrap="none" rtlCol="0">
            <a:spAutoFit/>
          </a:bodyPr>
          <a:lstStyle/>
          <a:p>
            <a:r>
              <a:rPr lang="de-DE" dirty="0">
                <a:latin typeface="+mn-lt"/>
              </a:rPr>
              <a:t>Vorsicht:</a:t>
            </a:r>
            <a:br>
              <a:rPr lang="de-DE" dirty="0">
                <a:latin typeface="+mn-lt"/>
              </a:rPr>
            </a:br>
            <a:r>
              <a:rPr lang="de-DE" dirty="0">
                <a:latin typeface="+mn-lt"/>
              </a:rPr>
              <a:t>IP-Adressen sind</a:t>
            </a:r>
          </a:p>
          <a:p>
            <a:r>
              <a:rPr lang="de-DE" dirty="0">
                <a:latin typeface="+mn-lt"/>
              </a:rPr>
              <a:t>personenbezogene </a:t>
            </a:r>
          </a:p>
          <a:p>
            <a:r>
              <a:rPr lang="de-DE" dirty="0">
                <a:latin typeface="+mn-lt"/>
              </a:rPr>
              <a:t>Daten!</a:t>
            </a:r>
          </a:p>
        </p:txBody>
      </p:sp>
      <p:grpSp>
        <p:nvGrpSpPr>
          <p:cNvPr id="19" name="Gruppieren 18">
            <a:extLst>
              <a:ext uri="{FF2B5EF4-FFF2-40B4-BE49-F238E27FC236}">
                <a16:creationId xmlns:a16="http://schemas.microsoft.com/office/drawing/2014/main" id="{3A22B562-475E-4C17-BEB1-E394F70CC09B}"/>
              </a:ext>
            </a:extLst>
          </p:cNvPr>
          <p:cNvGrpSpPr/>
          <p:nvPr/>
        </p:nvGrpSpPr>
        <p:grpSpPr>
          <a:xfrm>
            <a:off x="8472264" y="1465286"/>
            <a:ext cx="3719735" cy="3979937"/>
            <a:chOff x="5407152" y="1499616"/>
            <a:chExt cx="4876800" cy="4876800"/>
          </a:xfrm>
        </p:grpSpPr>
        <p:sp>
          <p:nvSpPr>
            <p:cNvPr id="20" name="Ellipse 19">
              <a:extLst>
                <a:ext uri="{FF2B5EF4-FFF2-40B4-BE49-F238E27FC236}">
                  <a16:creationId xmlns:a16="http://schemas.microsoft.com/office/drawing/2014/main" id="{95E845FC-54F8-4156-A4F6-025568304877}"/>
                </a:ext>
              </a:extLst>
            </p:cNvPr>
            <p:cNvSpPr/>
            <p:nvPr/>
          </p:nvSpPr>
          <p:spPr>
            <a:xfrm>
              <a:off x="6400800" y="2807208"/>
              <a:ext cx="3136392" cy="255117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1" name="Grafik 20">
              <a:extLst>
                <a:ext uri="{FF2B5EF4-FFF2-40B4-BE49-F238E27FC236}">
                  <a16:creationId xmlns:a16="http://schemas.microsoft.com/office/drawing/2014/main" id="{6ADBD930-1AEC-4D0F-8A49-7706060025C6}"/>
                </a:ext>
              </a:extLst>
            </p:cNvPr>
            <p:cNvPicPr>
              <a:picLocks noChangeAspect="1"/>
            </p:cNvPicPr>
            <p:nvPr/>
          </p:nvPicPr>
          <p:blipFill>
            <a:blip r:embed="rId4"/>
            <a:stretch>
              <a:fillRect/>
            </a:stretch>
          </p:blipFill>
          <p:spPr>
            <a:xfrm>
              <a:off x="5407152" y="1499616"/>
              <a:ext cx="4876800" cy="4876800"/>
            </a:xfrm>
            <a:prstGeom prst="rect">
              <a:avLst/>
            </a:prstGeom>
          </p:spPr>
        </p:pic>
      </p:grpSp>
      <p:sp>
        <p:nvSpPr>
          <p:cNvPr id="13" name="Textfeld 12">
            <a:extLst>
              <a:ext uri="{FF2B5EF4-FFF2-40B4-BE49-F238E27FC236}">
                <a16:creationId xmlns:a16="http://schemas.microsoft.com/office/drawing/2014/main" id="{459A94B4-FAA0-4055-A965-46232A950C8C}"/>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16" name="Rechteck 15">
            <a:extLst>
              <a:ext uri="{FF2B5EF4-FFF2-40B4-BE49-F238E27FC236}">
                <a16:creationId xmlns:a16="http://schemas.microsoft.com/office/drawing/2014/main" id="{1F8E77C5-D436-48C6-8416-AA86F7ECC7A2}"/>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3" name="Textfeld 2">
            <a:extLst>
              <a:ext uri="{FF2B5EF4-FFF2-40B4-BE49-F238E27FC236}">
                <a16:creationId xmlns:a16="http://schemas.microsoft.com/office/drawing/2014/main" id="{A196C248-CA7F-B4F8-5202-344849C39138}"/>
              </a:ext>
            </a:extLst>
          </p:cNvPr>
          <p:cNvSpPr txBox="1"/>
          <p:nvPr/>
        </p:nvSpPr>
        <p:spPr>
          <a:xfrm>
            <a:off x="1271464" y="6347959"/>
            <a:ext cx="10059082" cy="523220"/>
          </a:xfrm>
          <a:prstGeom prst="rect">
            <a:avLst/>
          </a:prstGeom>
          <a:noFill/>
        </p:spPr>
        <p:txBody>
          <a:bodyPr wrap="square">
            <a:spAutoFit/>
          </a:bodyPr>
          <a:lstStyle/>
          <a:p>
            <a:r>
              <a:rPr lang="de-DE" sz="1400" dirty="0">
                <a:latin typeface="+mj-lt"/>
              </a:rPr>
              <a:t>Icon-Quelle: LfDI BW, https://www.baden-wuerttemberg.datenschutz.de/datenschutz-icons/</a:t>
            </a:r>
            <a:br>
              <a:rPr lang="de-DE" sz="1400" dirty="0">
                <a:latin typeface="+mj-lt"/>
              </a:rPr>
            </a:br>
            <a:r>
              <a:rPr lang="de-DE" sz="1400" dirty="0">
                <a:latin typeface="+mj-lt"/>
              </a:rPr>
              <a:t>EuGH, Urteil vom 19.10.2016, C-582/14 – Breyer, abrufbar unter: https://infocuria.curia.europa.eu/</a:t>
            </a:r>
          </a:p>
        </p:txBody>
      </p:sp>
    </p:spTree>
    <p:extLst>
      <p:ext uri="{BB962C8B-B14F-4D97-AF65-F5344CB8AC3E}">
        <p14:creationId xmlns:p14="http://schemas.microsoft.com/office/powerpoint/2010/main" val="3659841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01A0E7F7-BBB7-45B0-B980-017071187BD7}"/>
              </a:ext>
            </a:extLst>
          </p:cNvPr>
          <p:cNvSpPr/>
          <p:nvPr/>
        </p:nvSpPr>
        <p:spPr>
          <a:xfrm>
            <a:off x="743038" y="519063"/>
            <a:ext cx="7081154" cy="461665"/>
          </a:xfrm>
          <a:prstGeom prst="rect">
            <a:avLst/>
          </a:prstGeom>
        </p:spPr>
        <p:txBody>
          <a:bodyPr wrap="square">
            <a:spAutoFit/>
          </a:bodyPr>
          <a:lstStyle/>
          <a:p>
            <a:r>
              <a:rPr lang="de-DE" b="1" kern="0" dirty="0">
                <a:latin typeface="Arial"/>
              </a:rPr>
              <a:t>C. Anonyme Umfrage</a:t>
            </a:r>
          </a:p>
        </p:txBody>
      </p:sp>
      <p:sp>
        <p:nvSpPr>
          <p:cNvPr id="13" name="Textfeld 12">
            <a:extLst>
              <a:ext uri="{FF2B5EF4-FFF2-40B4-BE49-F238E27FC236}">
                <a16:creationId xmlns:a16="http://schemas.microsoft.com/office/drawing/2014/main" id="{459A94B4-FAA0-4055-A965-46232A950C8C}"/>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16" name="Rechteck 15">
            <a:extLst>
              <a:ext uri="{FF2B5EF4-FFF2-40B4-BE49-F238E27FC236}">
                <a16:creationId xmlns:a16="http://schemas.microsoft.com/office/drawing/2014/main" id="{1F8E77C5-D436-48C6-8416-AA86F7ECC7A2}"/>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pic>
        <p:nvPicPr>
          <p:cNvPr id="5" name="Grafik 4" descr="Ein Bild, das Text, Elektronik, Screenshot, Schrift enthält.&#10;&#10;KI-generierte Inhalte können fehlerhaft sein.">
            <a:extLst>
              <a:ext uri="{FF2B5EF4-FFF2-40B4-BE49-F238E27FC236}">
                <a16:creationId xmlns:a16="http://schemas.microsoft.com/office/drawing/2014/main" id="{464D7B93-C92F-C9C7-C0B4-6FD8DB8F9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480" y="1700808"/>
            <a:ext cx="10976579" cy="6858000"/>
          </a:xfrm>
          <a:prstGeom prst="rect">
            <a:avLst/>
          </a:prstGeom>
        </p:spPr>
      </p:pic>
      <p:sp>
        <p:nvSpPr>
          <p:cNvPr id="6" name="Textfeld 5">
            <a:extLst>
              <a:ext uri="{FF2B5EF4-FFF2-40B4-BE49-F238E27FC236}">
                <a16:creationId xmlns:a16="http://schemas.microsoft.com/office/drawing/2014/main" id="{508AD96E-8A03-28A7-A374-19CC1BA966C8}"/>
              </a:ext>
            </a:extLst>
          </p:cNvPr>
          <p:cNvSpPr txBox="1"/>
          <p:nvPr/>
        </p:nvSpPr>
        <p:spPr>
          <a:xfrm>
            <a:off x="5863014" y="1681554"/>
            <a:ext cx="6328986" cy="1246110"/>
          </a:xfrm>
          <a:prstGeom prst="rect">
            <a:avLst/>
          </a:prstGeom>
          <a:solidFill>
            <a:srgbClr val="1C1468"/>
          </a:solidFill>
          <a:ln>
            <a:solidFill>
              <a:srgbClr val="1C1468"/>
            </a:solidFill>
          </a:ln>
        </p:spPr>
        <p:txBody>
          <a:bodyPr wrap="square">
            <a:spAutoFit/>
          </a:bodyPr>
          <a:lstStyle/>
          <a:p>
            <a:r>
              <a:rPr lang="de-DE" sz="2499" dirty="0">
                <a:solidFill>
                  <a:schemeClr val="bg1"/>
                </a:solidFill>
                <a:latin typeface="Bahnschrift" panose="020B0502040204020203" pitchFamily="34" charset="0"/>
                <a:hlinkClick r:id="rId4">
                  <a:extLst>
                    <a:ext uri="{A12FA001-AC4F-418D-AE19-62706E023703}">
                      <ahyp:hlinkClr xmlns:ahyp="http://schemas.microsoft.com/office/drawing/2018/hyperlinkcolor" val="tx"/>
                    </a:ext>
                  </a:extLst>
                </a:hlinkClick>
              </a:rPr>
              <a:t>Wiki: forth-bw.hfwu.de</a:t>
            </a:r>
            <a:endParaRPr lang="de-DE" sz="2499" dirty="0">
              <a:solidFill>
                <a:schemeClr val="bg1"/>
              </a:solidFill>
              <a:latin typeface="Bahnschrift" panose="020B0502040204020203" pitchFamily="34" charset="0"/>
            </a:endParaRPr>
          </a:p>
          <a:p>
            <a:r>
              <a:rPr lang="de-DE" sz="2499" dirty="0">
                <a:solidFill>
                  <a:schemeClr val="bg1"/>
                </a:solidFill>
                <a:latin typeface="Bahnschrift" panose="020B0502040204020203" pitchFamily="34" charset="0"/>
              </a:rPr>
              <a:t>Direkt zum </a:t>
            </a:r>
            <a:r>
              <a:rPr lang="de-DE" sz="2499" dirty="0" err="1">
                <a:solidFill>
                  <a:schemeClr val="bg1"/>
                </a:solidFill>
                <a:latin typeface="Bahnschrift" panose="020B0502040204020203" pitchFamily="34" charset="0"/>
              </a:rPr>
              <a:t>pdf</a:t>
            </a:r>
            <a:r>
              <a:rPr lang="de-DE" sz="2499" dirty="0">
                <a:solidFill>
                  <a:schemeClr val="bg1"/>
                </a:solidFill>
                <a:latin typeface="Bahnschrift" panose="020B0502040204020203" pitchFamily="34" charset="0"/>
              </a:rPr>
              <a:t>: </a:t>
            </a:r>
            <a:r>
              <a:rPr lang="de-DE" sz="2499" dirty="0">
                <a:solidFill>
                  <a:schemeClr val="bg1"/>
                </a:solidFill>
                <a:latin typeface="Bahnschrift" panose="020B0502040204020203" pitchFamily="34" charset="0"/>
                <a:hlinkClick r:id="rId5">
                  <a:extLst>
                    <a:ext uri="{A12FA001-AC4F-418D-AE19-62706E023703}">
                      <ahyp:hlinkClr xmlns:ahyp="http://schemas.microsoft.com/office/drawing/2018/hyperlinkcolor" val="tx"/>
                    </a:ext>
                  </a:extLst>
                </a:hlinkClick>
              </a:rPr>
              <a:t>https://zenodo.org/records/17191948</a:t>
            </a:r>
            <a:endParaRPr lang="de-DE" sz="2499" dirty="0">
              <a:solidFill>
                <a:schemeClr val="bg1"/>
              </a:solidFill>
            </a:endParaRPr>
          </a:p>
        </p:txBody>
      </p:sp>
    </p:spTree>
    <p:extLst>
      <p:ext uri="{BB962C8B-B14F-4D97-AF65-F5344CB8AC3E}">
        <p14:creationId xmlns:p14="http://schemas.microsoft.com/office/powerpoint/2010/main" val="2710993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01A0E7F7-BBB7-45B0-B980-017071187BD7}"/>
              </a:ext>
            </a:extLst>
          </p:cNvPr>
          <p:cNvSpPr/>
          <p:nvPr/>
        </p:nvSpPr>
        <p:spPr>
          <a:xfrm>
            <a:off x="743038" y="519063"/>
            <a:ext cx="7081154" cy="461665"/>
          </a:xfrm>
          <a:prstGeom prst="rect">
            <a:avLst/>
          </a:prstGeom>
        </p:spPr>
        <p:txBody>
          <a:bodyPr wrap="square">
            <a:spAutoFit/>
          </a:bodyPr>
          <a:lstStyle/>
          <a:p>
            <a:r>
              <a:rPr lang="de-DE" b="1" kern="0" dirty="0">
                <a:latin typeface="Arial"/>
              </a:rPr>
              <a:t>C. Anonyme Umfrage</a:t>
            </a:r>
          </a:p>
        </p:txBody>
      </p:sp>
      <p:sp>
        <p:nvSpPr>
          <p:cNvPr id="13" name="Textfeld 12">
            <a:extLst>
              <a:ext uri="{FF2B5EF4-FFF2-40B4-BE49-F238E27FC236}">
                <a16:creationId xmlns:a16="http://schemas.microsoft.com/office/drawing/2014/main" id="{459A94B4-FAA0-4055-A965-46232A950C8C}"/>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16" name="Rechteck 15">
            <a:extLst>
              <a:ext uri="{FF2B5EF4-FFF2-40B4-BE49-F238E27FC236}">
                <a16:creationId xmlns:a16="http://schemas.microsoft.com/office/drawing/2014/main" id="{1F8E77C5-D436-48C6-8416-AA86F7ECC7A2}"/>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3" name="Textfeld 2">
            <a:extLst>
              <a:ext uri="{FF2B5EF4-FFF2-40B4-BE49-F238E27FC236}">
                <a16:creationId xmlns:a16="http://schemas.microsoft.com/office/drawing/2014/main" id="{A196C248-CA7F-B4F8-5202-344849C39138}"/>
              </a:ext>
            </a:extLst>
          </p:cNvPr>
          <p:cNvSpPr txBox="1"/>
          <p:nvPr/>
        </p:nvSpPr>
        <p:spPr>
          <a:xfrm>
            <a:off x="1343472" y="6338937"/>
            <a:ext cx="10059082" cy="523220"/>
          </a:xfrm>
          <a:prstGeom prst="rect">
            <a:avLst/>
          </a:prstGeom>
          <a:noFill/>
        </p:spPr>
        <p:txBody>
          <a:bodyPr wrap="square">
            <a:spAutoFit/>
          </a:bodyPr>
          <a:lstStyle/>
          <a:p>
            <a:r>
              <a:rPr lang="de-DE" sz="1400" dirty="0">
                <a:latin typeface="+mj-lt"/>
              </a:rPr>
              <a:t>Icon-Quelle: LfDI BW, https://www.baden-wuerttemberg.datenschutz.de/datenschutz-icons/</a:t>
            </a:r>
            <a:br>
              <a:rPr lang="de-DE" sz="1400" dirty="0">
                <a:latin typeface="+mj-lt"/>
              </a:rPr>
            </a:br>
            <a:r>
              <a:rPr lang="de-DE" sz="1400" dirty="0">
                <a:latin typeface="+mj-lt"/>
              </a:rPr>
              <a:t>EuGH, Urteil vom 04.09.2025 – C-413/23 P, abrufbar unter: https://infocuria.curia.europa.eu/</a:t>
            </a:r>
          </a:p>
        </p:txBody>
      </p:sp>
      <p:sp>
        <p:nvSpPr>
          <p:cNvPr id="4" name="PlaceHolder 2">
            <a:extLst>
              <a:ext uri="{FF2B5EF4-FFF2-40B4-BE49-F238E27FC236}">
                <a16:creationId xmlns:a16="http://schemas.microsoft.com/office/drawing/2014/main" id="{CA3B5824-1375-55A7-129E-7540BA31E59F}"/>
              </a:ext>
            </a:extLst>
          </p:cNvPr>
          <p:cNvSpPr txBox="1">
            <a:spLocks/>
          </p:cNvSpPr>
          <p:nvPr/>
        </p:nvSpPr>
        <p:spPr bwMode="auto">
          <a:xfrm>
            <a:off x="407520" y="1799280"/>
            <a:ext cx="11341440" cy="1796040"/>
          </a:xfrm>
          <a:prstGeom prst="rect">
            <a:avLst/>
          </a:prstGeom>
          <a:noFill/>
          <a:ln w="0">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5000" rIns="90000" bIns="45000" numCol="1" anchor="t" anchorCtr="0" compatLnSpc="1">
            <a:prstTxWarp prst="textNoShape">
              <a:avLst/>
            </a:prstTxWarp>
            <a:noAutofit/>
          </a:bodyPr>
          <a:lstStyle>
            <a:lvl1pPr algn="l" rtl="0" eaLnBrk="1" fontAlgn="base" hangingPunct="1">
              <a:spcBef>
                <a:spcPct val="0"/>
              </a:spcBef>
              <a:spcAft>
                <a:spcPct val="0"/>
              </a:spcAft>
              <a:defRPr sz="2100" b="1">
                <a:solidFill>
                  <a:schemeClr val="tx2"/>
                </a:solidFill>
                <a:latin typeface="+mj-lt"/>
                <a:ea typeface="+mj-ea"/>
                <a:cs typeface="+mj-cs"/>
              </a:defRPr>
            </a:lvl1pPr>
            <a:lvl2pPr algn="ctr" rtl="0" eaLnBrk="1" fontAlgn="base" hangingPunct="1">
              <a:spcBef>
                <a:spcPct val="0"/>
              </a:spcBef>
              <a:spcAft>
                <a:spcPct val="0"/>
              </a:spcAft>
              <a:defRPr sz="2700">
                <a:solidFill>
                  <a:schemeClr val="tx2"/>
                </a:solidFill>
                <a:latin typeface="Arial" charset="0"/>
              </a:defRPr>
            </a:lvl2pPr>
            <a:lvl3pPr algn="ctr" rtl="0" eaLnBrk="1" fontAlgn="base" hangingPunct="1">
              <a:spcBef>
                <a:spcPct val="0"/>
              </a:spcBef>
              <a:spcAft>
                <a:spcPct val="0"/>
              </a:spcAft>
              <a:defRPr sz="2700">
                <a:solidFill>
                  <a:schemeClr val="tx2"/>
                </a:solidFill>
                <a:latin typeface="Arial" charset="0"/>
              </a:defRPr>
            </a:lvl3pPr>
            <a:lvl4pPr algn="ctr" rtl="0" eaLnBrk="1" fontAlgn="base" hangingPunct="1">
              <a:spcBef>
                <a:spcPct val="0"/>
              </a:spcBef>
              <a:spcAft>
                <a:spcPct val="0"/>
              </a:spcAft>
              <a:defRPr sz="2700">
                <a:solidFill>
                  <a:schemeClr val="tx2"/>
                </a:solidFill>
                <a:latin typeface="Arial" charset="0"/>
              </a:defRPr>
            </a:lvl4pPr>
            <a:lvl5pPr algn="ctr" rtl="0" eaLnBrk="1" fontAlgn="base" hangingPunct="1">
              <a:spcBef>
                <a:spcPct val="0"/>
              </a:spcBef>
              <a:spcAft>
                <a:spcPct val="0"/>
              </a:spcAft>
              <a:defRPr sz="2700">
                <a:solidFill>
                  <a:schemeClr val="tx2"/>
                </a:solidFill>
                <a:latin typeface="Arial" charset="0"/>
              </a:defRPr>
            </a:lvl5pPr>
            <a:lvl6pPr marL="342900" algn="ctr" rtl="0" eaLnBrk="1" fontAlgn="base" hangingPunct="1">
              <a:spcBef>
                <a:spcPct val="0"/>
              </a:spcBef>
              <a:spcAft>
                <a:spcPct val="0"/>
              </a:spcAft>
              <a:defRPr sz="2700">
                <a:solidFill>
                  <a:schemeClr val="tx2"/>
                </a:solidFill>
                <a:latin typeface="Arial" charset="0"/>
              </a:defRPr>
            </a:lvl6pPr>
            <a:lvl7pPr marL="685800" algn="ctr" rtl="0" eaLnBrk="1" fontAlgn="base" hangingPunct="1">
              <a:spcBef>
                <a:spcPct val="0"/>
              </a:spcBef>
              <a:spcAft>
                <a:spcPct val="0"/>
              </a:spcAft>
              <a:defRPr sz="2700">
                <a:solidFill>
                  <a:schemeClr val="tx2"/>
                </a:solidFill>
                <a:latin typeface="Arial" charset="0"/>
              </a:defRPr>
            </a:lvl7pPr>
            <a:lvl8pPr marL="1028700" algn="ctr" rtl="0" eaLnBrk="1" fontAlgn="base" hangingPunct="1">
              <a:spcBef>
                <a:spcPct val="0"/>
              </a:spcBef>
              <a:spcAft>
                <a:spcPct val="0"/>
              </a:spcAft>
              <a:defRPr sz="2700">
                <a:solidFill>
                  <a:schemeClr val="tx2"/>
                </a:solidFill>
                <a:latin typeface="Arial" charset="0"/>
              </a:defRPr>
            </a:lvl8pPr>
            <a:lvl9pPr marL="1371600" algn="ctr" rtl="0" eaLnBrk="1" fontAlgn="base" hangingPunct="1">
              <a:spcBef>
                <a:spcPct val="0"/>
              </a:spcBef>
              <a:spcAft>
                <a:spcPct val="0"/>
              </a:spcAft>
              <a:defRPr sz="2700">
                <a:solidFill>
                  <a:schemeClr val="tx2"/>
                </a:solidFill>
                <a:latin typeface="Arial" charset="0"/>
              </a:defRPr>
            </a:lvl9pPr>
          </a:lstStyle>
          <a:p>
            <a:pPr marL="343080" indent="-343080" defTabSz="457200">
              <a:spcBef>
                <a:spcPts val="479"/>
              </a:spcBef>
              <a:buClr>
                <a:srgbClr val="12488A"/>
              </a:buClr>
              <a:buFont typeface="Wingdings" charset="2"/>
              <a:buChar char=""/>
            </a:pPr>
            <a:r>
              <a:rPr lang="de-DE" sz="2400" kern="0" spc="-1" dirty="0">
                <a:solidFill>
                  <a:schemeClr val="dk1"/>
                </a:solidFill>
              </a:rPr>
              <a:t>Neues Urteil: EuGH, Urteil vom 04.09.2025 – C-413/23 P</a:t>
            </a:r>
          </a:p>
          <a:p>
            <a:pPr marL="343080" indent="-343080" defTabSz="457200">
              <a:spcBef>
                <a:spcPts val="479"/>
              </a:spcBef>
              <a:buClr>
                <a:srgbClr val="12488A"/>
              </a:buClr>
              <a:buFont typeface="Wingdings" charset="2"/>
              <a:buChar char=""/>
            </a:pPr>
            <a:endParaRPr lang="de-DE" sz="2400" b="0" kern="0" spc="-1" dirty="0">
              <a:solidFill>
                <a:schemeClr val="dk1"/>
              </a:solidFill>
              <a:latin typeface="Arial"/>
            </a:endParaRPr>
          </a:p>
          <a:p>
            <a:pPr indent="-342900" defTabSz="457200" fontAlgn="auto">
              <a:spcBef>
                <a:spcPts val="0"/>
              </a:spcBef>
              <a:spcAft>
                <a:spcPts val="0"/>
              </a:spcAft>
            </a:pPr>
            <a:r>
              <a:rPr lang="de-DE" altLang="de-DE" dirty="0">
                <a:solidFill>
                  <a:prstClr val="black"/>
                </a:solidFill>
                <a:latin typeface="Arial"/>
              </a:rPr>
              <a:t>	anonyme Daten:</a:t>
            </a:r>
          </a:p>
          <a:p>
            <a:pPr indent="-342900" defTabSz="457200" fontAlgn="auto">
              <a:spcBef>
                <a:spcPts val="0"/>
              </a:spcBef>
              <a:spcAft>
                <a:spcPts val="0"/>
              </a:spcAft>
            </a:pPr>
            <a:endParaRPr lang="de-DE" altLang="de-DE" dirty="0">
              <a:solidFill>
                <a:prstClr val="black"/>
              </a:solidFill>
              <a:latin typeface="Arial"/>
            </a:endParaRPr>
          </a:p>
          <a:p>
            <a:pPr marL="896938" indent="-449263" defTabSz="457200" fontAlgn="auto">
              <a:spcBef>
                <a:spcPts val="0"/>
              </a:spcBef>
              <a:spcAft>
                <a:spcPts val="0"/>
              </a:spcAft>
              <a:buFont typeface="Wingdings" panose="05000000000000000000" pitchFamily="2" charset="2"/>
              <a:buChar char="Ø"/>
            </a:pPr>
            <a:r>
              <a:rPr lang="de-DE" altLang="de-DE" dirty="0">
                <a:solidFill>
                  <a:prstClr val="black"/>
                </a:solidFill>
                <a:latin typeface="Arial"/>
              </a:rPr>
              <a:t>Relativer Begriff in Bezug auf den jeweiligen </a:t>
            </a:r>
            <a:br>
              <a:rPr lang="de-DE" altLang="de-DE" dirty="0">
                <a:solidFill>
                  <a:prstClr val="black"/>
                </a:solidFill>
                <a:latin typeface="Arial"/>
              </a:rPr>
            </a:br>
            <a:r>
              <a:rPr lang="de-DE" altLang="de-DE" dirty="0">
                <a:solidFill>
                  <a:prstClr val="black"/>
                </a:solidFill>
                <a:latin typeface="Arial"/>
              </a:rPr>
              <a:t>Verantwortlichen</a:t>
            </a:r>
          </a:p>
          <a:p>
            <a:pPr marL="896938" indent="-449263" defTabSz="457200" fontAlgn="auto">
              <a:spcBef>
                <a:spcPts val="0"/>
              </a:spcBef>
              <a:spcAft>
                <a:spcPts val="0"/>
              </a:spcAft>
              <a:buFont typeface="Wingdings" panose="05000000000000000000" pitchFamily="2" charset="2"/>
              <a:buChar char="Ø"/>
            </a:pPr>
            <a:endParaRPr lang="de-DE" sz="2000" b="0" kern="0" spc="-1" dirty="0">
              <a:solidFill>
                <a:prstClr val="black"/>
              </a:solidFill>
              <a:latin typeface="Arial"/>
            </a:endParaRPr>
          </a:p>
          <a:p>
            <a:pPr marL="896938" indent="-449263" defTabSz="457200" fontAlgn="auto">
              <a:spcBef>
                <a:spcPts val="0"/>
              </a:spcBef>
              <a:spcAft>
                <a:spcPts val="0"/>
              </a:spcAft>
              <a:buFont typeface="Wingdings" panose="05000000000000000000" pitchFamily="2" charset="2"/>
              <a:buChar char="Ø"/>
            </a:pPr>
            <a:r>
              <a:rPr lang="de-DE" dirty="0">
                <a:solidFill>
                  <a:prstClr val="black"/>
                </a:solidFill>
                <a:latin typeface="Arial"/>
              </a:rPr>
              <a:t>Informationspflicht auch in Bezug auf </a:t>
            </a:r>
            <a:br>
              <a:rPr lang="de-DE" dirty="0">
                <a:solidFill>
                  <a:prstClr val="black"/>
                </a:solidFill>
                <a:latin typeface="Arial"/>
              </a:rPr>
            </a:br>
            <a:r>
              <a:rPr lang="de-DE" dirty="0">
                <a:solidFill>
                  <a:prstClr val="black"/>
                </a:solidFill>
                <a:latin typeface="Arial"/>
              </a:rPr>
              <a:t>anonyme Datenweitergabe</a:t>
            </a:r>
          </a:p>
          <a:p>
            <a:pPr defTabSz="457200">
              <a:spcBef>
                <a:spcPts val="479"/>
              </a:spcBef>
              <a:tabLst>
                <a:tab pos="0" algn="l"/>
              </a:tabLst>
            </a:pPr>
            <a:endParaRPr lang="de-DE" sz="2400" b="0" kern="0" spc="-1" dirty="0">
              <a:solidFill>
                <a:schemeClr val="dk1"/>
              </a:solidFill>
              <a:latin typeface="Arial"/>
            </a:endParaRPr>
          </a:p>
          <a:p>
            <a:pPr defTabSz="457200">
              <a:spcBef>
                <a:spcPts val="439"/>
              </a:spcBef>
              <a:tabLst>
                <a:tab pos="0" algn="l"/>
              </a:tabLst>
            </a:pPr>
            <a:endParaRPr lang="de-DE" sz="2200" b="0" kern="0" spc="-1" dirty="0">
              <a:solidFill>
                <a:schemeClr val="dk1"/>
              </a:solidFill>
              <a:latin typeface="Arial"/>
            </a:endParaRPr>
          </a:p>
        </p:txBody>
      </p:sp>
      <p:grpSp>
        <p:nvGrpSpPr>
          <p:cNvPr id="5" name="Gruppieren 4">
            <a:extLst>
              <a:ext uri="{FF2B5EF4-FFF2-40B4-BE49-F238E27FC236}">
                <a16:creationId xmlns:a16="http://schemas.microsoft.com/office/drawing/2014/main" id="{DFB08258-F39C-72B3-4C0D-EE5FA4184C5E}"/>
              </a:ext>
            </a:extLst>
          </p:cNvPr>
          <p:cNvGrpSpPr/>
          <p:nvPr/>
        </p:nvGrpSpPr>
        <p:grpSpPr>
          <a:xfrm>
            <a:off x="8472264" y="1465286"/>
            <a:ext cx="3719735" cy="3979937"/>
            <a:chOff x="5407152" y="1499616"/>
            <a:chExt cx="4876800" cy="4876800"/>
          </a:xfrm>
        </p:grpSpPr>
        <p:sp>
          <p:nvSpPr>
            <p:cNvPr id="6" name="Ellipse 5">
              <a:extLst>
                <a:ext uri="{FF2B5EF4-FFF2-40B4-BE49-F238E27FC236}">
                  <a16:creationId xmlns:a16="http://schemas.microsoft.com/office/drawing/2014/main" id="{6ECA55B1-B812-8C4A-7A00-DC39EDC596D5}"/>
                </a:ext>
              </a:extLst>
            </p:cNvPr>
            <p:cNvSpPr/>
            <p:nvPr/>
          </p:nvSpPr>
          <p:spPr>
            <a:xfrm>
              <a:off x="6400800" y="2807208"/>
              <a:ext cx="3136392" cy="255117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D80BC6B9-422E-64FF-279D-3A3C021A0907}"/>
                </a:ext>
              </a:extLst>
            </p:cNvPr>
            <p:cNvPicPr>
              <a:picLocks noChangeAspect="1"/>
            </p:cNvPicPr>
            <p:nvPr/>
          </p:nvPicPr>
          <p:blipFill>
            <a:blip r:embed="rId3"/>
            <a:stretch>
              <a:fillRect/>
            </a:stretch>
          </p:blipFill>
          <p:spPr>
            <a:xfrm>
              <a:off x="5407152" y="1499616"/>
              <a:ext cx="4876800" cy="4876800"/>
            </a:xfrm>
            <a:prstGeom prst="rect">
              <a:avLst/>
            </a:prstGeom>
          </p:spPr>
        </p:pic>
      </p:grpSp>
    </p:spTree>
    <p:extLst>
      <p:ext uri="{BB962C8B-B14F-4D97-AF65-F5344CB8AC3E}">
        <p14:creationId xmlns:p14="http://schemas.microsoft.com/office/powerpoint/2010/main" val="346054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8"/>
          <p:cNvSpPr>
            <a:spLocks noGrp="1"/>
          </p:cNvSpPr>
          <p:nvPr>
            <p:ph type="body" sz="quarter" idx="14"/>
          </p:nvPr>
        </p:nvSpPr>
        <p:spPr>
          <a:xfrm>
            <a:off x="5519936" y="4936415"/>
            <a:ext cx="3018583" cy="1128050"/>
          </a:xfrm>
        </p:spPr>
        <p:txBody>
          <a:bodyPr/>
          <a:lstStyle/>
          <a:p>
            <a:pPr fontAlgn="base"/>
            <a:endParaRPr lang="de-DE" sz="2000" dirty="0"/>
          </a:p>
          <a:p>
            <a:pPr fontAlgn="base"/>
            <a:endParaRPr lang="de-DE" sz="2000" dirty="0"/>
          </a:p>
          <a:p>
            <a:pPr fontAlgn="base"/>
            <a:r>
              <a:rPr lang="de-DE" sz="2000" dirty="0"/>
              <a:t>	klingele@hs-kehl.de</a:t>
            </a:r>
          </a:p>
          <a:p>
            <a:endParaRPr lang="de-DE" dirty="0"/>
          </a:p>
        </p:txBody>
      </p:sp>
      <p:sp>
        <p:nvSpPr>
          <p:cNvPr id="7" name="Textplatzhalter 6"/>
          <p:cNvSpPr>
            <a:spLocks noGrp="1"/>
          </p:cNvSpPr>
          <p:nvPr>
            <p:ph type="body" sz="quarter" idx="11"/>
          </p:nvPr>
        </p:nvSpPr>
        <p:spPr>
          <a:xfrm>
            <a:off x="5591944" y="3549612"/>
            <a:ext cx="6528048" cy="784937"/>
          </a:xfrm>
        </p:spPr>
        <p:txBody>
          <a:bodyPr/>
          <a:lstStyle/>
          <a:p>
            <a:r>
              <a:rPr lang="de-DE" sz="4400" dirty="0"/>
              <a:t>Ihre Fragen? </a:t>
            </a:r>
            <a:br>
              <a:rPr lang="de-DE" sz="4400" dirty="0"/>
            </a:br>
            <a:endParaRPr lang="de-DE" sz="4400" dirty="0"/>
          </a:p>
        </p:txBody>
      </p:sp>
      <p:pic>
        <p:nvPicPr>
          <p:cNvPr id="5" name="Grafik 4" descr="E-Mail">
            <a:extLst>
              <a:ext uri="{FF2B5EF4-FFF2-40B4-BE49-F238E27FC236}">
                <a16:creationId xmlns:a16="http://schemas.microsoft.com/office/drawing/2014/main" id="{AEA8AB73-ABA8-4369-B367-37C7BA5D8C5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89056" y="5679157"/>
            <a:ext cx="320078" cy="320078"/>
          </a:xfrm>
          <a:prstGeom prst="rect">
            <a:avLst/>
          </a:prstGeom>
        </p:spPr>
      </p:pic>
      <p:sp>
        <p:nvSpPr>
          <p:cNvPr id="10" name="Rechteck 9">
            <a:extLst>
              <a:ext uri="{FF2B5EF4-FFF2-40B4-BE49-F238E27FC236}">
                <a16:creationId xmlns:a16="http://schemas.microsoft.com/office/drawing/2014/main" id="{80B4717A-1CC0-412E-8FF3-A37C1ED19F2E}"/>
              </a:ext>
            </a:extLst>
          </p:cNvPr>
          <p:cNvSpPr/>
          <p:nvPr/>
        </p:nvSpPr>
        <p:spPr>
          <a:xfrm>
            <a:off x="4552950" y="1150968"/>
            <a:ext cx="2571750" cy="541985"/>
          </a:xfrm>
          <a:prstGeom prst="rect">
            <a:avLst/>
          </a:prstGeom>
          <a:solidFill>
            <a:schemeClr val="bg1"/>
          </a:solid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de-DE"/>
          </a:p>
        </p:txBody>
      </p:sp>
      <p:pic>
        <p:nvPicPr>
          <p:cNvPr id="8" name="Grafik 7">
            <a:extLst>
              <a:ext uri="{FF2B5EF4-FFF2-40B4-BE49-F238E27FC236}">
                <a16:creationId xmlns:a16="http://schemas.microsoft.com/office/drawing/2014/main" id="{4A899A0D-DBAA-4184-83FE-3EBC8B919F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67707" y="260648"/>
            <a:ext cx="1460941" cy="732598"/>
          </a:xfrm>
          <a:prstGeom prst="rect">
            <a:avLst/>
          </a:prstGeom>
        </p:spPr>
      </p:pic>
      <p:sp>
        <p:nvSpPr>
          <p:cNvPr id="12" name="Textfeld 11">
            <a:extLst>
              <a:ext uri="{FF2B5EF4-FFF2-40B4-BE49-F238E27FC236}">
                <a16:creationId xmlns:a16="http://schemas.microsoft.com/office/drawing/2014/main" id="{90482DAE-DBE5-4093-87BA-DF708C09DB93}"/>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4" name="Bildplatzhalter 3">
            <a:extLst>
              <a:ext uri="{FF2B5EF4-FFF2-40B4-BE49-F238E27FC236}">
                <a16:creationId xmlns:a16="http://schemas.microsoft.com/office/drawing/2014/main" id="{3D718A38-3B17-49AA-AEFA-F833F2A57CF7}"/>
              </a:ext>
            </a:extLst>
          </p:cNvPr>
          <p:cNvSpPr>
            <a:spLocks noGrp="1"/>
          </p:cNvSpPr>
          <p:nvPr>
            <p:ph type="pic" sz="quarter" idx="16"/>
          </p:nvPr>
        </p:nvSpPr>
        <p:spPr>
          <a:xfrm>
            <a:off x="623392" y="2540472"/>
            <a:ext cx="4641849" cy="3480816"/>
          </a:xfrm>
        </p:spPr>
      </p:sp>
    </p:spTree>
    <p:extLst>
      <p:ext uri="{BB962C8B-B14F-4D97-AF65-F5344CB8AC3E}">
        <p14:creationId xmlns:p14="http://schemas.microsoft.com/office/powerpoint/2010/main" val="3493910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28C33D9-467A-4662-BDEA-1DEAC5C343E4}"/>
              </a:ext>
            </a:extLst>
          </p:cNvPr>
          <p:cNvSpPr/>
          <p:nvPr/>
        </p:nvSpPr>
        <p:spPr>
          <a:xfrm>
            <a:off x="743038" y="519063"/>
            <a:ext cx="6096000" cy="461665"/>
          </a:xfrm>
          <a:prstGeom prst="rect">
            <a:avLst/>
          </a:prstGeom>
        </p:spPr>
        <p:txBody>
          <a:bodyPr>
            <a:spAutoFit/>
          </a:bodyPr>
          <a:lstStyle/>
          <a:p>
            <a:r>
              <a:rPr lang="de-DE" b="1" kern="0" dirty="0">
                <a:latin typeface="Arial"/>
              </a:rPr>
              <a:t>Agenda</a:t>
            </a:r>
          </a:p>
        </p:txBody>
      </p:sp>
      <p:sp>
        <p:nvSpPr>
          <p:cNvPr id="14" name="Rechteck 13">
            <a:extLst>
              <a:ext uri="{FF2B5EF4-FFF2-40B4-BE49-F238E27FC236}">
                <a16:creationId xmlns:a16="http://schemas.microsoft.com/office/drawing/2014/main" id="{50655B3E-800D-4C61-8F71-87973F5E1006}"/>
              </a:ext>
            </a:extLst>
          </p:cNvPr>
          <p:cNvSpPr/>
          <p:nvPr/>
        </p:nvSpPr>
        <p:spPr>
          <a:xfrm>
            <a:off x="743038" y="137953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7" name="Textfeld 6">
            <a:extLst>
              <a:ext uri="{FF2B5EF4-FFF2-40B4-BE49-F238E27FC236}">
                <a16:creationId xmlns:a16="http://schemas.microsoft.com/office/drawing/2014/main" id="{08FF5AE6-5421-4632-84F0-5203DEC558CB}"/>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10" name="Inhaltsplatzhalter 2">
            <a:extLst>
              <a:ext uri="{FF2B5EF4-FFF2-40B4-BE49-F238E27FC236}">
                <a16:creationId xmlns:a16="http://schemas.microsoft.com/office/drawing/2014/main" id="{93E1AAE2-7019-409F-B071-CC4A6E4DBB32}"/>
              </a:ext>
            </a:extLst>
          </p:cNvPr>
          <p:cNvSpPr>
            <a:spLocks noGrp="1"/>
          </p:cNvSpPr>
          <p:nvPr>
            <p:ph idx="1"/>
          </p:nvPr>
        </p:nvSpPr>
        <p:spPr/>
        <p:txBody>
          <a:bodyPr/>
          <a:lstStyle/>
          <a:p>
            <a:r>
              <a:rPr lang="de-DE" sz="2400" dirty="0"/>
              <a:t>A. Projektergebnis: Workflow Forschungsdatenmanagement</a:t>
            </a:r>
          </a:p>
          <a:p>
            <a:r>
              <a:rPr lang="de-DE" sz="2400" dirty="0"/>
              <a:t>B. Datenschutzrecht: Pflichten und Verantwortlichkeiten</a:t>
            </a:r>
          </a:p>
          <a:p>
            <a:r>
              <a:rPr lang="de-DE" sz="2400" dirty="0"/>
              <a:t>C. Anonyme Umfrage</a:t>
            </a:r>
          </a:p>
        </p:txBody>
      </p:sp>
    </p:spTree>
    <p:extLst>
      <p:ext uri="{BB962C8B-B14F-4D97-AF65-F5344CB8AC3E}">
        <p14:creationId xmlns:p14="http://schemas.microsoft.com/office/powerpoint/2010/main" val="4001933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28C33D9-467A-4662-BDEA-1DEAC5C343E4}"/>
              </a:ext>
            </a:extLst>
          </p:cNvPr>
          <p:cNvSpPr/>
          <p:nvPr/>
        </p:nvSpPr>
        <p:spPr>
          <a:xfrm>
            <a:off x="743038" y="519063"/>
            <a:ext cx="6096000" cy="1200329"/>
          </a:xfrm>
          <a:prstGeom prst="rect">
            <a:avLst/>
          </a:prstGeom>
        </p:spPr>
        <p:txBody>
          <a:bodyPr>
            <a:spAutoFit/>
          </a:bodyPr>
          <a:lstStyle/>
          <a:p>
            <a:r>
              <a:rPr lang="de-DE" b="1" kern="0" dirty="0">
                <a:latin typeface="Arial"/>
              </a:rPr>
              <a:t>A. Projektergebnis: Workflow Forschungsdatenmanagement</a:t>
            </a:r>
          </a:p>
          <a:p>
            <a:endParaRPr lang="de-DE" b="1" kern="0" dirty="0">
              <a:latin typeface="Arial"/>
            </a:endParaRPr>
          </a:p>
        </p:txBody>
      </p:sp>
      <p:sp>
        <p:nvSpPr>
          <p:cNvPr id="14" name="Rechteck 13">
            <a:extLst>
              <a:ext uri="{FF2B5EF4-FFF2-40B4-BE49-F238E27FC236}">
                <a16:creationId xmlns:a16="http://schemas.microsoft.com/office/drawing/2014/main" id="{50655B3E-800D-4C61-8F71-87973F5E1006}"/>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3" name="Rechteck 2">
            <a:extLst>
              <a:ext uri="{FF2B5EF4-FFF2-40B4-BE49-F238E27FC236}">
                <a16:creationId xmlns:a16="http://schemas.microsoft.com/office/drawing/2014/main" id="{9BE54019-1872-4C6C-BF14-077B9F18738F}"/>
              </a:ext>
            </a:extLst>
          </p:cNvPr>
          <p:cNvSpPr/>
          <p:nvPr/>
        </p:nvSpPr>
        <p:spPr>
          <a:xfrm>
            <a:off x="717523" y="5699173"/>
            <a:ext cx="1675267" cy="307777"/>
          </a:xfrm>
          <a:prstGeom prst="rect">
            <a:avLst/>
          </a:prstGeom>
        </p:spPr>
        <p:txBody>
          <a:bodyPr wrap="none">
            <a:spAutoFit/>
          </a:bodyPr>
          <a:lstStyle/>
          <a:p>
            <a:pPr indent="0" defTabSz="457200">
              <a:lnSpc>
                <a:spcPct val="100000"/>
              </a:lnSpc>
              <a:spcBef>
                <a:spcPts val="300"/>
              </a:spcBef>
              <a:buNone/>
              <a:tabLst>
                <a:tab pos="0" algn="l"/>
              </a:tabLst>
            </a:pPr>
            <a:r>
              <a:rPr lang="de-DE" sz="1400" spc="-1" dirty="0">
                <a:solidFill>
                  <a:schemeClr val="dk1"/>
                </a:solidFill>
                <a:latin typeface="+mj-lt"/>
                <a:ea typeface="Open Sans Condensed Condensed L"/>
              </a:rPr>
              <a:t>FKZ 16FDFH120C</a:t>
            </a:r>
            <a:endParaRPr lang="de-DE" sz="1400" spc="-1" dirty="0">
              <a:solidFill>
                <a:schemeClr val="dk1"/>
              </a:solidFill>
              <a:latin typeface="+mj-lt"/>
            </a:endParaRPr>
          </a:p>
        </p:txBody>
      </p:sp>
      <p:pic>
        <p:nvPicPr>
          <p:cNvPr id="9" name="Picture 2">
            <a:extLst>
              <a:ext uri="{FF2B5EF4-FFF2-40B4-BE49-F238E27FC236}">
                <a16:creationId xmlns:a16="http://schemas.microsoft.com/office/drawing/2014/main" id="{19702F7D-2006-00DB-6BED-5B3309E88E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840" y="1628800"/>
            <a:ext cx="6261396" cy="8856984"/>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uppieren 1">
            <a:extLst>
              <a:ext uri="{FF2B5EF4-FFF2-40B4-BE49-F238E27FC236}">
                <a16:creationId xmlns:a16="http://schemas.microsoft.com/office/drawing/2014/main" id="{6CD7BC62-DDFC-BF51-AB03-7926D8D7F138}"/>
              </a:ext>
            </a:extLst>
          </p:cNvPr>
          <p:cNvGrpSpPr/>
          <p:nvPr/>
        </p:nvGrpSpPr>
        <p:grpSpPr>
          <a:xfrm>
            <a:off x="717523" y="3215330"/>
            <a:ext cx="5336484" cy="2532852"/>
            <a:chOff x="22751531" y="2504482"/>
            <a:chExt cx="7496724" cy="3337511"/>
          </a:xfrm>
        </p:grpSpPr>
        <p:pic>
          <p:nvPicPr>
            <p:cNvPr id="4" name="Grafik 3">
              <a:hlinkClick r:id="rId4"/>
              <a:extLst>
                <a:ext uri="{FF2B5EF4-FFF2-40B4-BE49-F238E27FC236}">
                  <a16:creationId xmlns:a16="http://schemas.microsoft.com/office/drawing/2014/main" id="{CF990B77-DD8F-5B26-5C4A-390124F3739F}"/>
                </a:ext>
              </a:extLst>
            </p:cNvPr>
            <p:cNvPicPr>
              <a:picLocks noChangeAspect="1"/>
            </p:cNvPicPr>
            <p:nvPr/>
          </p:nvPicPr>
          <p:blipFill rotWithShape="1">
            <a:blip r:embed="rId5">
              <a:extLst>
                <a:ext uri="{28A0092B-C50C-407E-A947-70E740481C1C}">
                  <a14:useLocalDpi xmlns:a14="http://schemas.microsoft.com/office/drawing/2010/main" val="0"/>
                </a:ext>
              </a:extLst>
            </a:blip>
            <a:srcRect r="7533" b="11401"/>
            <a:stretch/>
          </p:blipFill>
          <p:spPr>
            <a:xfrm>
              <a:off x="25221108" y="2504482"/>
              <a:ext cx="5027147" cy="3213108"/>
            </a:xfrm>
            <a:prstGeom prst="rect">
              <a:avLst/>
            </a:prstGeom>
          </p:spPr>
        </p:pic>
        <p:pic>
          <p:nvPicPr>
            <p:cNvPr id="8" name="Grafik 7">
              <a:hlinkClick r:id="rId6"/>
              <a:extLst>
                <a:ext uri="{FF2B5EF4-FFF2-40B4-BE49-F238E27FC236}">
                  <a16:creationId xmlns:a16="http://schemas.microsoft.com/office/drawing/2014/main" id="{32BFF611-67F2-BEF6-2DBA-6E160B117A5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51531" y="2835551"/>
              <a:ext cx="2738598" cy="3006442"/>
            </a:xfrm>
            <a:prstGeom prst="rect">
              <a:avLst/>
            </a:prstGeom>
            <a:ln>
              <a:noFill/>
            </a:ln>
          </p:spPr>
        </p:pic>
      </p:grpSp>
      <p:sp>
        <p:nvSpPr>
          <p:cNvPr id="10" name="Textfeld 9">
            <a:extLst>
              <a:ext uri="{FF2B5EF4-FFF2-40B4-BE49-F238E27FC236}">
                <a16:creationId xmlns:a16="http://schemas.microsoft.com/office/drawing/2014/main" id="{8F82A772-CD2E-FF79-80F2-F278BEA30809}"/>
              </a:ext>
            </a:extLst>
          </p:cNvPr>
          <p:cNvSpPr txBox="1"/>
          <p:nvPr/>
        </p:nvSpPr>
        <p:spPr>
          <a:xfrm>
            <a:off x="763339" y="1970642"/>
            <a:ext cx="3526915" cy="476925"/>
          </a:xfrm>
          <a:prstGeom prst="rect">
            <a:avLst/>
          </a:prstGeom>
          <a:solidFill>
            <a:srgbClr val="1C1468"/>
          </a:solidFill>
          <a:ln>
            <a:solidFill>
              <a:srgbClr val="1C1468"/>
            </a:solidFill>
          </a:ln>
        </p:spPr>
        <p:txBody>
          <a:bodyPr wrap="square">
            <a:spAutoFit/>
          </a:bodyPr>
          <a:lstStyle/>
          <a:p>
            <a:pPr algn="ctr"/>
            <a:r>
              <a:rPr lang="de-DE" sz="2499" dirty="0">
                <a:solidFill>
                  <a:schemeClr val="bg1"/>
                </a:solidFill>
                <a:latin typeface="Bahnschrift" panose="020B0502040204020203" pitchFamily="34" charset="0"/>
                <a:hlinkClick r:id="rId8">
                  <a:extLst>
                    <a:ext uri="{A12FA001-AC4F-418D-AE19-62706E023703}">
                      <ahyp:hlinkClr xmlns:ahyp="http://schemas.microsoft.com/office/drawing/2018/hyperlinkcolor" val="tx"/>
                    </a:ext>
                  </a:extLst>
                </a:hlinkClick>
              </a:rPr>
              <a:t>Wiki: forth-bw.hfwu.de</a:t>
            </a:r>
            <a:endParaRPr lang="de-DE" sz="2499" dirty="0">
              <a:solidFill>
                <a:schemeClr val="bg1"/>
              </a:solidFill>
            </a:endParaRPr>
          </a:p>
        </p:txBody>
      </p:sp>
    </p:spTree>
    <p:extLst>
      <p:ext uri="{BB962C8B-B14F-4D97-AF65-F5344CB8AC3E}">
        <p14:creationId xmlns:p14="http://schemas.microsoft.com/office/powerpoint/2010/main" val="1012902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Text, Software, Webseite, Website enthält.&#10;&#10;KI-generierte Inhalte können fehlerhaft sein.">
            <a:extLst>
              <a:ext uri="{FF2B5EF4-FFF2-40B4-BE49-F238E27FC236}">
                <a16:creationId xmlns:a16="http://schemas.microsoft.com/office/drawing/2014/main" id="{A6133902-0D69-2C6F-E0C4-D761D0A05C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832" y="1606733"/>
            <a:ext cx="12192000" cy="6300937"/>
          </a:xfrm>
          <a:prstGeom prst="rect">
            <a:avLst/>
          </a:prstGeom>
        </p:spPr>
      </p:pic>
      <p:sp>
        <p:nvSpPr>
          <p:cNvPr id="11" name="Rechteck 10">
            <a:extLst>
              <a:ext uri="{FF2B5EF4-FFF2-40B4-BE49-F238E27FC236}">
                <a16:creationId xmlns:a16="http://schemas.microsoft.com/office/drawing/2014/main" id="{328C33D9-467A-4662-BDEA-1DEAC5C343E4}"/>
              </a:ext>
            </a:extLst>
          </p:cNvPr>
          <p:cNvSpPr/>
          <p:nvPr/>
        </p:nvSpPr>
        <p:spPr>
          <a:xfrm>
            <a:off x="743038" y="519063"/>
            <a:ext cx="6096000" cy="1200329"/>
          </a:xfrm>
          <a:prstGeom prst="rect">
            <a:avLst/>
          </a:prstGeom>
        </p:spPr>
        <p:txBody>
          <a:bodyPr>
            <a:spAutoFit/>
          </a:bodyPr>
          <a:lstStyle/>
          <a:p>
            <a:r>
              <a:rPr lang="de-DE" b="1" kern="0" dirty="0">
                <a:latin typeface="Arial"/>
              </a:rPr>
              <a:t>A. Projektergebnis: Workflow Forschungsdatenmanagement</a:t>
            </a:r>
          </a:p>
          <a:p>
            <a:endParaRPr lang="de-DE" b="1" kern="0" dirty="0">
              <a:latin typeface="Arial"/>
            </a:endParaRPr>
          </a:p>
        </p:txBody>
      </p:sp>
      <p:sp>
        <p:nvSpPr>
          <p:cNvPr id="14" name="Rechteck 13">
            <a:extLst>
              <a:ext uri="{FF2B5EF4-FFF2-40B4-BE49-F238E27FC236}">
                <a16:creationId xmlns:a16="http://schemas.microsoft.com/office/drawing/2014/main" id="{50655B3E-800D-4C61-8F71-87973F5E1006}"/>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sp>
        <p:nvSpPr>
          <p:cNvPr id="3" name="Rechteck 2">
            <a:extLst>
              <a:ext uri="{FF2B5EF4-FFF2-40B4-BE49-F238E27FC236}">
                <a16:creationId xmlns:a16="http://schemas.microsoft.com/office/drawing/2014/main" id="{9BE54019-1872-4C6C-BF14-077B9F18738F}"/>
              </a:ext>
            </a:extLst>
          </p:cNvPr>
          <p:cNvSpPr/>
          <p:nvPr/>
        </p:nvSpPr>
        <p:spPr>
          <a:xfrm>
            <a:off x="763339" y="5681396"/>
            <a:ext cx="1675267" cy="307777"/>
          </a:xfrm>
          <a:prstGeom prst="rect">
            <a:avLst/>
          </a:prstGeom>
        </p:spPr>
        <p:txBody>
          <a:bodyPr wrap="none">
            <a:spAutoFit/>
          </a:bodyPr>
          <a:lstStyle/>
          <a:p>
            <a:pPr indent="0" defTabSz="457200">
              <a:lnSpc>
                <a:spcPct val="100000"/>
              </a:lnSpc>
              <a:spcBef>
                <a:spcPts val="300"/>
              </a:spcBef>
              <a:buNone/>
              <a:tabLst>
                <a:tab pos="0" algn="l"/>
              </a:tabLst>
            </a:pPr>
            <a:r>
              <a:rPr lang="de-DE" sz="1400" spc="-1" dirty="0">
                <a:solidFill>
                  <a:schemeClr val="dk1"/>
                </a:solidFill>
                <a:latin typeface="+mj-lt"/>
                <a:ea typeface="Open Sans Condensed Condensed L"/>
              </a:rPr>
              <a:t>FKZ 16FDFH120C</a:t>
            </a:r>
            <a:endParaRPr lang="de-DE" sz="1400" spc="-1" dirty="0">
              <a:solidFill>
                <a:schemeClr val="dk1"/>
              </a:solidFill>
              <a:latin typeface="+mj-lt"/>
            </a:endParaRPr>
          </a:p>
        </p:txBody>
      </p:sp>
      <p:sp>
        <p:nvSpPr>
          <p:cNvPr id="10" name="Textfeld 9">
            <a:extLst>
              <a:ext uri="{FF2B5EF4-FFF2-40B4-BE49-F238E27FC236}">
                <a16:creationId xmlns:a16="http://schemas.microsoft.com/office/drawing/2014/main" id="{8F82A772-CD2E-FF79-80F2-F278BEA30809}"/>
              </a:ext>
            </a:extLst>
          </p:cNvPr>
          <p:cNvSpPr txBox="1"/>
          <p:nvPr/>
        </p:nvSpPr>
        <p:spPr>
          <a:xfrm>
            <a:off x="763339" y="1970642"/>
            <a:ext cx="3526915" cy="476925"/>
          </a:xfrm>
          <a:prstGeom prst="rect">
            <a:avLst/>
          </a:prstGeom>
          <a:solidFill>
            <a:srgbClr val="1C1468"/>
          </a:solidFill>
          <a:ln>
            <a:solidFill>
              <a:srgbClr val="1C1468"/>
            </a:solidFill>
          </a:ln>
        </p:spPr>
        <p:txBody>
          <a:bodyPr wrap="square">
            <a:spAutoFit/>
          </a:bodyPr>
          <a:lstStyle/>
          <a:p>
            <a:pPr algn="ctr"/>
            <a:r>
              <a:rPr lang="de-DE" sz="2499" dirty="0">
                <a:solidFill>
                  <a:schemeClr val="bg1"/>
                </a:solidFill>
                <a:latin typeface="Bahnschrift" panose="020B0502040204020203" pitchFamily="34" charset="0"/>
                <a:hlinkClick r:id="rId4">
                  <a:extLst>
                    <a:ext uri="{A12FA001-AC4F-418D-AE19-62706E023703}">
                      <ahyp:hlinkClr xmlns:ahyp="http://schemas.microsoft.com/office/drawing/2018/hyperlinkcolor" val="tx"/>
                    </a:ext>
                  </a:extLst>
                </a:hlinkClick>
              </a:rPr>
              <a:t>Wiki: forth-bw.hfwu.de</a:t>
            </a:r>
            <a:endParaRPr lang="de-DE" sz="2499" dirty="0">
              <a:solidFill>
                <a:schemeClr val="bg1"/>
              </a:solidFill>
            </a:endParaRPr>
          </a:p>
        </p:txBody>
      </p:sp>
      <p:grpSp>
        <p:nvGrpSpPr>
          <p:cNvPr id="2" name="Gruppieren 1">
            <a:extLst>
              <a:ext uri="{FF2B5EF4-FFF2-40B4-BE49-F238E27FC236}">
                <a16:creationId xmlns:a16="http://schemas.microsoft.com/office/drawing/2014/main" id="{6CD7BC62-DDFC-BF51-AB03-7926D8D7F138}"/>
              </a:ext>
            </a:extLst>
          </p:cNvPr>
          <p:cNvGrpSpPr/>
          <p:nvPr/>
        </p:nvGrpSpPr>
        <p:grpSpPr>
          <a:xfrm>
            <a:off x="743038" y="3144008"/>
            <a:ext cx="5336484" cy="2532852"/>
            <a:chOff x="22751531" y="2504482"/>
            <a:chExt cx="7496724" cy="3337511"/>
          </a:xfrm>
        </p:grpSpPr>
        <p:pic>
          <p:nvPicPr>
            <p:cNvPr id="4" name="Grafik 3">
              <a:hlinkClick r:id="rId5"/>
              <a:extLst>
                <a:ext uri="{FF2B5EF4-FFF2-40B4-BE49-F238E27FC236}">
                  <a16:creationId xmlns:a16="http://schemas.microsoft.com/office/drawing/2014/main" id="{CF990B77-DD8F-5B26-5C4A-390124F3739F}"/>
                </a:ext>
              </a:extLst>
            </p:cNvPr>
            <p:cNvPicPr>
              <a:picLocks noChangeAspect="1"/>
            </p:cNvPicPr>
            <p:nvPr/>
          </p:nvPicPr>
          <p:blipFill rotWithShape="1">
            <a:blip r:embed="rId6">
              <a:extLst>
                <a:ext uri="{28A0092B-C50C-407E-A947-70E740481C1C}">
                  <a14:useLocalDpi xmlns:a14="http://schemas.microsoft.com/office/drawing/2010/main" val="0"/>
                </a:ext>
              </a:extLst>
            </a:blip>
            <a:srcRect r="7533" b="11401"/>
            <a:stretch/>
          </p:blipFill>
          <p:spPr>
            <a:xfrm>
              <a:off x="25221108" y="2504482"/>
              <a:ext cx="5027147" cy="3213108"/>
            </a:xfrm>
            <a:prstGeom prst="rect">
              <a:avLst/>
            </a:prstGeom>
          </p:spPr>
        </p:pic>
        <p:pic>
          <p:nvPicPr>
            <p:cNvPr id="8" name="Grafik 7">
              <a:hlinkClick r:id="rId7"/>
              <a:extLst>
                <a:ext uri="{FF2B5EF4-FFF2-40B4-BE49-F238E27FC236}">
                  <a16:creationId xmlns:a16="http://schemas.microsoft.com/office/drawing/2014/main" id="{32BFF611-67F2-BEF6-2DBA-6E160B117A5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51531" y="2835551"/>
              <a:ext cx="2738598" cy="3006442"/>
            </a:xfrm>
            <a:prstGeom prst="rect">
              <a:avLst/>
            </a:prstGeom>
            <a:ln>
              <a:noFill/>
            </a:ln>
          </p:spPr>
        </p:pic>
      </p:grpSp>
    </p:spTree>
    <p:extLst>
      <p:ext uri="{BB962C8B-B14F-4D97-AF65-F5344CB8AC3E}">
        <p14:creationId xmlns:p14="http://schemas.microsoft.com/office/powerpoint/2010/main" val="335705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Textplatzhalter 1"/>
          <p:cNvSpPr/>
          <p:nvPr/>
        </p:nvSpPr>
        <p:spPr>
          <a:xfrm>
            <a:off x="508320" y="1810800"/>
            <a:ext cx="6562800" cy="1437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marL="19440" defTabSz="457200">
              <a:lnSpc>
                <a:spcPct val="100000"/>
              </a:lnSpc>
              <a:spcBef>
                <a:spcPts val="459"/>
              </a:spcBef>
              <a:tabLst>
                <a:tab pos="0" algn="l"/>
              </a:tabLst>
            </a:pPr>
            <a:endParaRPr lang="en-US" sz="2300" b="0" strike="noStrike" spc="-1" dirty="0">
              <a:solidFill>
                <a:srgbClr val="000000"/>
              </a:solidFill>
              <a:latin typeface="Arial"/>
            </a:endParaRPr>
          </a:p>
          <a:p>
            <a:pPr marL="362160" lvl="1" indent="-343080" defTabSz="457200">
              <a:lnSpc>
                <a:spcPct val="100000"/>
              </a:lnSpc>
              <a:spcBef>
                <a:spcPts val="479"/>
              </a:spcBef>
              <a:buClr>
                <a:srgbClr val="12488A"/>
              </a:buClr>
              <a:buFont typeface="Wingdings" charset="2"/>
              <a:buChar char=""/>
              <a:tabLst>
                <a:tab pos="0" algn="l"/>
              </a:tabLst>
            </a:pPr>
            <a:r>
              <a:rPr lang="de-DE" sz="2400" b="0" strike="noStrike" spc="-1" dirty="0">
                <a:solidFill>
                  <a:schemeClr val="dk1"/>
                </a:solidFill>
                <a:latin typeface="Arial"/>
              </a:rPr>
              <a:t>„Verantwortlicher“</a:t>
            </a:r>
            <a:endParaRPr lang="en-US" sz="2400" b="0" strike="noStrike" spc="-1" dirty="0">
              <a:solidFill>
                <a:srgbClr val="000000"/>
              </a:solidFill>
              <a:latin typeface="Arial"/>
            </a:endParaRPr>
          </a:p>
          <a:p>
            <a:pPr defTabSz="457200">
              <a:lnSpc>
                <a:spcPct val="100000"/>
              </a:lnSpc>
              <a:spcBef>
                <a:spcPts val="479"/>
              </a:spcBef>
              <a:tabLst>
                <a:tab pos="0" algn="l"/>
              </a:tabLst>
            </a:pPr>
            <a:endParaRPr lang="en-US" sz="2400" b="0" strike="noStrike" spc="-1" dirty="0">
              <a:solidFill>
                <a:srgbClr val="000000"/>
              </a:solidFill>
              <a:latin typeface="Arial"/>
            </a:endParaRPr>
          </a:p>
          <a:p>
            <a:pPr marL="557280" defTabSz="457200">
              <a:lnSpc>
                <a:spcPct val="100000"/>
              </a:lnSpc>
              <a:spcBef>
                <a:spcPts val="479"/>
              </a:spcBef>
              <a:tabLst>
                <a:tab pos="0" algn="l"/>
              </a:tabLst>
            </a:pPr>
            <a:r>
              <a:rPr lang="de-DE" sz="2400" b="0" strike="noStrike" spc="-1" dirty="0">
                <a:solidFill>
                  <a:schemeClr val="dk1"/>
                </a:solidFill>
                <a:latin typeface="Arial"/>
              </a:rPr>
              <a:t>die natürliche oder </a:t>
            </a:r>
            <a:r>
              <a:rPr lang="de-DE" b="1" dirty="0">
                <a:solidFill>
                  <a:srgbClr val="12488A"/>
                </a:solidFill>
              </a:rPr>
              <a:t>juristische Person</a:t>
            </a:r>
            <a:r>
              <a:rPr lang="de-DE" sz="2400" b="0" strike="noStrike" spc="-1" dirty="0">
                <a:solidFill>
                  <a:schemeClr val="dk1"/>
                </a:solidFill>
                <a:latin typeface="Arial"/>
              </a:rPr>
              <a:t>, </a:t>
            </a:r>
            <a:r>
              <a:rPr lang="de-DE" spc="-1" dirty="0">
                <a:solidFill>
                  <a:schemeClr val="dk1"/>
                </a:solidFill>
                <a:latin typeface="Arial"/>
              </a:rPr>
              <a:t>Behörde, Einrichtung </a:t>
            </a:r>
            <a:r>
              <a:rPr lang="de-DE" sz="2400" b="0" strike="noStrike" spc="-1" dirty="0">
                <a:solidFill>
                  <a:schemeClr val="dk1"/>
                </a:solidFill>
                <a:latin typeface="Arial"/>
              </a:rPr>
              <a:t>oder andere Stelle, die </a:t>
            </a:r>
            <a:r>
              <a:rPr lang="de-DE" b="1" dirty="0">
                <a:solidFill>
                  <a:srgbClr val="12488A"/>
                </a:solidFill>
              </a:rPr>
              <a:t>allein</a:t>
            </a:r>
            <a:r>
              <a:rPr lang="de-DE" sz="2400" b="0" strike="noStrike" spc="-1" dirty="0">
                <a:solidFill>
                  <a:schemeClr val="dk1"/>
                </a:solidFill>
                <a:latin typeface="Arial"/>
              </a:rPr>
              <a:t> oder </a:t>
            </a:r>
            <a:r>
              <a:rPr lang="de-DE" b="1" dirty="0">
                <a:solidFill>
                  <a:srgbClr val="12488A"/>
                </a:solidFill>
              </a:rPr>
              <a:t>gemeinsam</a:t>
            </a:r>
            <a:r>
              <a:rPr lang="de-DE" sz="2400" b="0" strike="noStrike" spc="-1" dirty="0">
                <a:solidFill>
                  <a:schemeClr val="dk1"/>
                </a:solidFill>
                <a:latin typeface="Arial"/>
              </a:rPr>
              <a:t> […]</a:t>
            </a:r>
            <a:r>
              <a:rPr lang="de-DE" sz="2400" b="1" strike="noStrike" spc="-1" dirty="0">
                <a:solidFill>
                  <a:schemeClr val="dk1"/>
                </a:solidFill>
                <a:latin typeface="Arial"/>
              </a:rPr>
              <a:t> </a:t>
            </a:r>
            <a:r>
              <a:rPr lang="de-DE" sz="2400" b="0" strike="noStrike" spc="-1" dirty="0">
                <a:solidFill>
                  <a:schemeClr val="dk1"/>
                </a:solidFill>
                <a:latin typeface="Arial"/>
              </a:rPr>
              <a:t>über die Zwecke und Mittel der Verarbeitung von personenbezogenen Daten </a:t>
            </a:r>
            <a:r>
              <a:rPr lang="de-DE" b="1" dirty="0">
                <a:solidFill>
                  <a:srgbClr val="12488A"/>
                </a:solidFill>
              </a:rPr>
              <a:t>entscheidet</a:t>
            </a:r>
            <a:r>
              <a:rPr lang="de-DE" sz="2400" b="0" strike="noStrike" spc="-1" dirty="0">
                <a:solidFill>
                  <a:schemeClr val="dk1"/>
                </a:solidFill>
                <a:latin typeface="Arial"/>
              </a:rPr>
              <a:t>. </a:t>
            </a:r>
            <a:endParaRPr lang="en-US" sz="24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marL="19440" defTabSz="457200">
              <a:lnSpc>
                <a:spcPct val="100000"/>
              </a:lnSpc>
              <a:spcBef>
                <a:spcPts val="459"/>
              </a:spcBef>
              <a:tabLst>
                <a:tab pos="0" algn="l"/>
              </a:tabLst>
            </a:pPr>
            <a:endParaRPr lang="en-US" sz="2300" b="0" strike="noStrike" spc="-1" dirty="0">
              <a:solidFill>
                <a:srgbClr val="000000"/>
              </a:solidFill>
              <a:latin typeface="Arial"/>
            </a:endParaRPr>
          </a:p>
          <a:p>
            <a:pPr defTabSz="457200">
              <a:lnSpc>
                <a:spcPct val="100000"/>
              </a:lnSpc>
              <a:spcBef>
                <a:spcPts val="479"/>
              </a:spcBef>
              <a:spcAft>
                <a:spcPts val="1199"/>
              </a:spcAft>
              <a:tabLst>
                <a:tab pos="0" algn="l"/>
              </a:tabLst>
            </a:pPr>
            <a:endParaRPr lang="en-US" sz="2400" b="0" strike="noStrike" spc="-1" dirty="0">
              <a:solidFill>
                <a:srgbClr val="000000"/>
              </a:solidFill>
              <a:latin typeface="Arial"/>
            </a:endParaRPr>
          </a:p>
        </p:txBody>
      </p:sp>
      <p:sp>
        <p:nvSpPr>
          <p:cNvPr id="8" name="Rechteck 7">
            <a:extLst>
              <a:ext uri="{FF2B5EF4-FFF2-40B4-BE49-F238E27FC236}">
                <a16:creationId xmlns:a16="http://schemas.microsoft.com/office/drawing/2014/main" id="{AC573D69-C2FC-4C30-B08D-16E4E78CD014}"/>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sp>
        <p:nvSpPr>
          <p:cNvPr id="9" name="Rechteck 8">
            <a:extLst>
              <a:ext uri="{FF2B5EF4-FFF2-40B4-BE49-F238E27FC236}">
                <a16:creationId xmlns:a16="http://schemas.microsoft.com/office/drawing/2014/main" id="{40F4D904-CC03-4846-BABC-BB63D07F98ED}"/>
              </a:ext>
            </a:extLst>
          </p:cNvPr>
          <p:cNvSpPr/>
          <p:nvPr/>
        </p:nvSpPr>
        <p:spPr>
          <a:xfrm>
            <a:off x="778870" y="1373850"/>
            <a:ext cx="4392488" cy="45719"/>
          </a:xfrm>
          <a:prstGeom prst="rect">
            <a:avLst/>
          </a:prstGeom>
          <a:solidFill>
            <a:schemeClr val="accent6">
              <a:lumMod val="75000"/>
            </a:schemeClr>
          </a:solidFill>
        </p:spPr>
        <p:txBody>
          <a:bodyPr wrap="square">
            <a:spAutoFit/>
          </a:bodyPr>
          <a:lstStyle/>
          <a:p>
            <a:endParaRPr lang="de-DE" b="1" kern="0" dirty="0">
              <a:latin typeface="Arial"/>
            </a:endParaRPr>
          </a:p>
        </p:txBody>
      </p:sp>
      <p:grpSp>
        <p:nvGrpSpPr>
          <p:cNvPr id="12" name="Gruppieren 11">
            <a:extLst>
              <a:ext uri="{FF2B5EF4-FFF2-40B4-BE49-F238E27FC236}">
                <a16:creationId xmlns:a16="http://schemas.microsoft.com/office/drawing/2014/main" id="{5D632073-13D0-4E3E-AF91-D35684895EDE}"/>
              </a:ext>
            </a:extLst>
          </p:cNvPr>
          <p:cNvGrpSpPr/>
          <p:nvPr/>
        </p:nvGrpSpPr>
        <p:grpSpPr>
          <a:xfrm>
            <a:off x="8222276" y="2006948"/>
            <a:ext cx="3584389" cy="3600400"/>
            <a:chOff x="6236207" y="1339702"/>
            <a:chExt cx="3152341" cy="3239060"/>
          </a:xfrm>
        </p:grpSpPr>
        <p:sp>
          <p:nvSpPr>
            <p:cNvPr id="13" name="Ellipse 12">
              <a:extLst>
                <a:ext uri="{FF2B5EF4-FFF2-40B4-BE49-F238E27FC236}">
                  <a16:creationId xmlns:a16="http://schemas.microsoft.com/office/drawing/2014/main" id="{FD6F7D97-27DA-4E59-9284-DBAC2210C1C4}"/>
                </a:ext>
              </a:extLst>
            </p:cNvPr>
            <p:cNvSpPr/>
            <p:nvPr/>
          </p:nvSpPr>
          <p:spPr>
            <a:xfrm>
              <a:off x="6712707" y="1694088"/>
              <a:ext cx="2199340" cy="24210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32576621-DE8B-441B-9AA7-C4E9D04BDB5B}"/>
                </a:ext>
              </a:extLst>
            </p:cNvPr>
            <p:cNvPicPr>
              <a:picLocks noChangeAspect="1"/>
            </p:cNvPicPr>
            <p:nvPr/>
          </p:nvPicPr>
          <p:blipFill>
            <a:blip r:embed="rId3"/>
            <a:stretch>
              <a:fillRect/>
            </a:stretch>
          </p:blipFill>
          <p:spPr>
            <a:xfrm>
              <a:off x="6236207" y="1339702"/>
              <a:ext cx="3152341" cy="3239060"/>
            </a:xfrm>
            <a:prstGeom prst="rect">
              <a:avLst/>
            </a:prstGeom>
          </p:spPr>
        </p:pic>
      </p:grpSp>
      <p:sp>
        <p:nvSpPr>
          <p:cNvPr id="3" name="Textfeld 2">
            <a:extLst>
              <a:ext uri="{FF2B5EF4-FFF2-40B4-BE49-F238E27FC236}">
                <a16:creationId xmlns:a16="http://schemas.microsoft.com/office/drawing/2014/main" id="{E8CB236C-68B0-8506-775F-A261A3AA568C}"/>
              </a:ext>
            </a:extLst>
          </p:cNvPr>
          <p:cNvSpPr txBox="1"/>
          <p:nvPr/>
        </p:nvSpPr>
        <p:spPr>
          <a:xfrm>
            <a:off x="1234628" y="6453336"/>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platzhalter 2">
            <a:extLst>
              <a:ext uri="{FF2B5EF4-FFF2-40B4-BE49-F238E27FC236}">
                <a16:creationId xmlns:a16="http://schemas.microsoft.com/office/drawing/2014/main" id="{A86D4552-9240-412A-806C-3DCDA58E54FC}"/>
              </a:ext>
            </a:extLst>
          </p:cNvPr>
          <p:cNvSpPr txBox="1">
            <a:spLocks/>
          </p:cNvSpPr>
          <p:nvPr/>
        </p:nvSpPr>
        <p:spPr bwMode="auto">
          <a:xfrm>
            <a:off x="1079259" y="1988840"/>
            <a:ext cx="6408712" cy="179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1" fontAlgn="base" hangingPunct="1">
              <a:lnSpc>
                <a:spcPct val="150000"/>
              </a:lnSpc>
              <a:spcBef>
                <a:spcPts val="0"/>
              </a:spcBef>
              <a:spcAft>
                <a:spcPct val="0"/>
              </a:spcAft>
              <a:buClr>
                <a:schemeClr val="tx1">
                  <a:lumMod val="85000"/>
                  <a:lumOff val="15000"/>
                </a:schemeClr>
              </a:buClr>
              <a:buFont typeface="Wingdings" pitchFamily="2" charset="2"/>
              <a:buChar char="§"/>
              <a:defRPr sz="1500" b="1">
                <a:solidFill>
                  <a:schemeClr val="tx1">
                    <a:lumMod val="85000"/>
                    <a:lumOff val="15000"/>
                  </a:schemeClr>
                </a:solidFill>
                <a:latin typeface="+mn-lt"/>
                <a:ea typeface="+mn-ea"/>
                <a:cs typeface="+mn-cs"/>
              </a:defRPr>
            </a:lvl1pPr>
            <a:lvl2pPr marL="557213" indent="-214313" algn="l" rtl="0" eaLnBrk="1" fontAlgn="base" hangingPunct="1">
              <a:lnSpc>
                <a:spcPct val="100000"/>
              </a:lnSpc>
              <a:spcBef>
                <a:spcPts val="0"/>
              </a:spcBef>
              <a:spcAft>
                <a:spcPts val="450"/>
              </a:spcAft>
              <a:buChar char="–"/>
              <a:defRPr sz="1350">
                <a:solidFill>
                  <a:schemeClr val="tx1">
                    <a:lumMod val="85000"/>
                    <a:lumOff val="15000"/>
                  </a:schemeClr>
                </a:solidFill>
                <a:latin typeface="+mn-lt"/>
              </a:defRPr>
            </a:lvl2pPr>
            <a:lvl3pPr marL="810816" indent="-204788" algn="l" rtl="0" eaLnBrk="1" fontAlgn="base" hangingPunct="1">
              <a:spcBef>
                <a:spcPts val="0"/>
              </a:spcBef>
              <a:spcAft>
                <a:spcPts val="300"/>
              </a:spcAft>
              <a:buClr>
                <a:schemeClr val="tx1">
                  <a:lumMod val="85000"/>
                  <a:lumOff val="15000"/>
                </a:schemeClr>
              </a:buClr>
              <a:buFont typeface="Wingdings" pitchFamily="2" charset="2"/>
              <a:buChar char="Ø"/>
              <a:defRPr sz="1200">
                <a:solidFill>
                  <a:schemeClr val="tx1">
                    <a:lumMod val="85000"/>
                    <a:lumOff val="15000"/>
                  </a:schemeClr>
                </a:solidFill>
                <a:latin typeface="+mn-lt"/>
              </a:defRPr>
            </a:lvl3pPr>
            <a:lvl4pPr marL="1077516" indent="-204788" algn="l" rtl="0" eaLnBrk="1" fontAlgn="base" hangingPunct="1">
              <a:spcBef>
                <a:spcPts val="0"/>
              </a:spcBef>
              <a:spcAft>
                <a:spcPts val="150"/>
              </a:spcAft>
              <a:buChar char="–"/>
              <a:defRPr sz="1200">
                <a:solidFill>
                  <a:schemeClr val="tx1">
                    <a:lumMod val="85000"/>
                    <a:lumOff val="15000"/>
                  </a:schemeClr>
                </a:solidFill>
                <a:latin typeface="+mn-lt"/>
              </a:defRPr>
            </a:lvl4pPr>
            <a:lvl5pPr marL="1543050" indent="-397669" algn="l" rtl="0" eaLnBrk="1" fontAlgn="base" hangingPunct="1">
              <a:spcBef>
                <a:spcPts val="75"/>
              </a:spcBef>
              <a:spcAft>
                <a:spcPct val="0"/>
              </a:spcAft>
              <a:buChar char="»"/>
              <a:defRPr sz="1200">
                <a:solidFill>
                  <a:schemeClr val="tx1">
                    <a:lumMod val="85000"/>
                    <a:lumOff val="15000"/>
                  </a:schemeClr>
                </a:solidFill>
                <a:latin typeface="+mn-lt"/>
              </a:defRPr>
            </a:lvl5pPr>
            <a:lvl6pPr marL="1885950" indent="-171450" algn="l" rtl="0" eaLnBrk="1" fontAlgn="base" hangingPunct="1">
              <a:spcBef>
                <a:spcPct val="20000"/>
              </a:spcBef>
              <a:spcAft>
                <a:spcPct val="0"/>
              </a:spcAft>
              <a:buChar char="»"/>
              <a:defRPr sz="1500">
                <a:solidFill>
                  <a:schemeClr val="tx1"/>
                </a:solidFill>
                <a:latin typeface="+mn-lt"/>
              </a:defRPr>
            </a:lvl6pPr>
            <a:lvl7pPr marL="2228850" indent="-171450" algn="l" rtl="0" eaLnBrk="1" fontAlgn="base" hangingPunct="1">
              <a:spcBef>
                <a:spcPct val="20000"/>
              </a:spcBef>
              <a:spcAft>
                <a:spcPct val="0"/>
              </a:spcAft>
              <a:buChar char="»"/>
              <a:defRPr sz="1500">
                <a:solidFill>
                  <a:schemeClr val="tx1"/>
                </a:solidFill>
                <a:latin typeface="+mn-lt"/>
              </a:defRPr>
            </a:lvl7pPr>
            <a:lvl8pPr marL="2571750" indent="-171450" algn="l" rtl="0" eaLnBrk="1" fontAlgn="base" hangingPunct="1">
              <a:spcBef>
                <a:spcPct val="20000"/>
              </a:spcBef>
              <a:spcAft>
                <a:spcPct val="0"/>
              </a:spcAft>
              <a:buChar char="»"/>
              <a:defRPr sz="1500">
                <a:solidFill>
                  <a:schemeClr val="tx1"/>
                </a:solidFill>
                <a:latin typeface="+mn-lt"/>
              </a:defRPr>
            </a:lvl8pPr>
            <a:lvl9pPr marL="2914650" indent="-171450" algn="l" rtl="0" eaLnBrk="1" fontAlgn="base" hangingPunct="1">
              <a:spcBef>
                <a:spcPct val="20000"/>
              </a:spcBef>
              <a:spcAft>
                <a:spcPct val="0"/>
              </a:spcAft>
              <a:buChar char="»"/>
              <a:defRPr sz="1500">
                <a:solidFill>
                  <a:schemeClr val="tx1"/>
                </a:solidFill>
                <a:latin typeface="+mn-lt"/>
              </a:defRPr>
            </a:lvl9pPr>
          </a:lstStyle>
          <a:p>
            <a:pPr marL="457200" lvl="1" indent="-342900" defTabSz="457200" fontAlgn="auto">
              <a:spcAft>
                <a:spcPts val="0"/>
              </a:spcAft>
              <a:buFont typeface="Wingdings" panose="05000000000000000000" pitchFamily="2" charset="2"/>
              <a:buChar char="Ø"/>
            </a:pPr>
            <a:r>
              <a:rPr lang="de-DE" altLang="de-DE" sz="2400" dirty="0">
                <a:solidFill>
                  <a:prstClr val="black"/>
                </a:solidFill>
              </a:rPr>
              <a:t>„Gemeinsame Verantwortlichkeit“</a:t>
            </a:r>
          </a:p>
          <a:p>
            <a:pPr marL="457200" lvl="1" indent="-342900" defTabSz="457200" fontAlgn="auto">
              <a:spcAft>
                <a:spcPts val="0"/>
              </a:spcAft>
              <a:buFont typeface="Wingdings" panose="05000000000000000000" pitchFamily="2" charset="2"/>
              <a:buChar char="Ø"/>
            </a:pPr>
            <a:endParaRPr lang="de-DE" altLang="de-DE" sz="2400" dirty="0">
              <a:solidFill>
                <a:prstClr val="black"/>
              </a:solidFill>
            </a:endParaRPr>
          </a:p>
          <a:p>
            <a:pPr marL="557100" lvl="2" indent="0" defTabSz="457200" fontAlgn="auto">
              <a:spcAft>
                <a:spcPts val="0"/>
              </a:spcAft>
              <a:buClrTx/>
              <a:buNone/>
            </a:pPr>
            <a:r>
              <a:rPr lang="de-DE" altLang="de-DE" sz="2400" dirty="0">
                <a:solidFill>
                  <a:prstClr val="black"/>
                </a:solidFill>
              </a:rPr>
              <a:t>Entscheidet</a:t>
            </a:r>
            <a:r>
              <a:rPr lang="de-DE" altLang="de-DE" sz="2400" b="1" dirty="0">
                <a:solidFill>
                  <a:srgbClr val="12488A"/>
                </a:solidFill>
              </a:rPr>
              <a:t> gemeinsam mit anderen </a:t>
            </a:r>
            <a:r>
              <a:rPr lang="de-DE" altLang="de-DE" sz="2400" dirty="0">
                <a:solidFill>
                  <a:prstClr val="black"/>
                </a:solidFill>
              </a:rPr>
              <a:t>über die Zwecke und Mittel der Verarbeitung von personenbezogenen Daten. </a:t>
            </a:r>
          </a:p>
          <a:p>
            <a:pPr marL="19350" lvl="1" indent="0" defTabSz="457200" fontAlgn="auto">
              <a:spcAft>
                <a:spcPts val="0"/>
              </a:spcAft>
              <a:buNone/>
            </a:pPr>
            <a:endParaRPr lang="de-DE" altLang="de-DE" sz="2300" dirty="0">
              <a:solidFill>
                <a:prstClr val="black"/>
              </a:solidFill>
            </a:endParaRPr>
          </a:p>
        </p:txBody>
      </p:sp>
      <p:sp>
        <p:nvSpPr>
          <p:cNvPr id="5" name="Textfeld 4">
            <a:extLst>
              <a:ext uri="{FF2B5EF4-FFF2-40B4-BE49-F238E27FC236}">
                <a16:creationId xmlns:a16="http://schemas.microsoft.com/office/drawing/2014/main" id="{C11B6FF8-3FD4-4DD6-BF83-C9CA77EB1C96}"/>
              </a:ext>
            </a:extLst>
          </p:cNvPr>
          <p:cNvSpPr txBox="1"/>
          <p:nvPr/>
        </p:nvSpPr>
        <p:spPr>
          <a:xfrm>
            <a:off x="946388" y="5168416"/>
            <a:ext cx="6841536" cy="430887"/>
          </a:xfrm>
          <a:prstGeom prst="rect">
            <a:avLst/>
          </a:prstGeom>
          <a:solidFill>
            <a:sysClr val="window" lastClr="FFFFFF"/>
          </a:solidFill>
          <a:ln w="25400" cap="flat" cmpd="sng" algn="ctr">
            <a:solidFill>
              <a:srgbClr val="12488A"/>
            </a:solidFill>
            <a:prstDash val="solid"/>
          </a:ln>
          <a:effectLst/>
        </p:spPr>
        <p:txBody>
          <a:bodyPr wrap="square" rtlCol="0">
            <a:spAutoFit/>
          </a:bodyPr>
          <a:lstStyle/>
          <a:p>
            <a:pPr marL="285750" marR="0" lvl="0" indent="-285750" defTabSz="457200" eaLnBrk="1" fontAlgn="auto" latinLnBrk="0" hangingPunct="1">
              <a:lnSpc>
                <a:spcPct val="100000"/>
              </a:lnSpc>
              <a:spcBef>
                <a:spcPts val="0"/>
              </a:spcBef>
              <a:spcAft>
                <a:spcPts val="0"/>
              </a:spcAft>
              <a:buClr>
                <a:srgbClr val="12488A"/>
              </a:buClr>
              <a:buSzTx/>
              <a:buFont typeface="Wingdings" panose="05000000000000000000" pitchFamily="2" charset="2"/>
              <a:buChar char="Ø"/>
              <a:tabLst/>
              <a:defRPr/>
            </a:pPr>
            <a:r>
              <a:rPr kumimoji="0" lang="de-DE" sz="2200" b="0" i="0" u="none" strike="noStrike" kern="0" cap="none" spc="0" normalizeH="0" baseline="0" noProof="0" dirty="0">
                <a:ln>
                  <a:noFill/>
                </a:ln>
                <a:solidFill>
                  <a:prstClr val="black"/>
                </a:solidFill>
                <a:effectLst/>
                <a:uLnTx/>
                <a:uFillTx/>
                <a:latin typeface="Arial"/>
                <a:ea typeface="+mn-ea"/>
                <a:cs typeface="+mn-cs"/>
              </a:rPr>
              <a:t>Vereinbarung gem. Art. 26 DS-GVO</a:t>
            </a:r>
          </a:p>
        </p:txBody>
      </p:sp>
      <p:sp>
        <p:nvSpPr>
          <p:cNvPr id="16" name="Rechteck 15">
            <a:extLst>
              <a:ext uri="{FF2B5EF4-FFF2-40B4-BE49-F238E27FC236}">
                <a16:creationId xmlns:a16="http://schemas.microsoft.com/office/drawing/2014/main" id="{901D899F-1311-46E6-8B2E-F5B36FBFE467}"/>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sp>
        <p:nvSpPr>
          <p:cNvPr id="12" name="Textfeld 11">
            <a:extLst>
              <a:ext uri="{FF2B5EF4-FFF2-40B4-BE49-F238E27FC236}">
                <a16:creationId xmlns:a16="http://schemas.microsoft.com/office/drawing/2014/main" id="{CBCF155E-8CE5-4418-BA4E-76C3BA9F0585}"/>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grpSp>
        <p:nvGrpSpPr>
          <p:cNvPr id="15" name="Gruppieren 14">
            <a:extLst>
              <a:ext uri="{FF2B5EF4-FFF2-40B4-BE49-F238E27FC236}">
                <a16:creationId xmlns:a16="http://schemas.microsoft.com/office/drawing/2014/main" id="{E86A2838-4454-4C90-B994-5BA5A089E3B4}"/>
              </a:ext>
            </a:extLst>
          </p:cNvPr>
          <p:cNvGrpSpPr/>
          <p:nvPr/>
        </p:nvGrpSpPr>
        <p:grpSpPr>
          <a:xfrm>
            <a:off x="8222276" y="2006948"/>
            <a:ext cx="3584389" cy="3600400"/>
            <a:chOff x="6236207" y="1339702"/>
            <a:chExt cx="3152341" cy="3239060"/>
          </a:xfrm>
        </p:grpSpPr>
        <p:sp>
          <p:nvSpPr>
            <p:cNvPr id="18" name="Ellipse 17">
              <a:extLst>
                <a:ext uri="{FF2B5EF4-FFF2-40B4-BE49-F238E27FC236}">
                  <a16:creationId xmlns:a16="http://schemas.microsoft.com/office/drawing/2014/main" id="{C6F6E498-0994-4F62-A908-B684F96EDA3A}"/>
                </a:ext>
              </a:extLst>
            </p:cNvPr>
            <p:cNvSpPr/>
            <p:nvPr/>
          </p:nvSpPr>
          <p:spPr>
            <a:xfrm>
              <a:off x="6712707" y="1694088"/>
              <a:ext cx="2199340" cy="24210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9" name="Grafik 18">
              <a:extLst>
                <a:ext uri="{FF2B5EF4-FFF2-40B4-BE49-F238E27FC236}">
                  <a16:creationId xmlns:a16="http://schemas.microsoft.com/office/drawing/2014/main" id="{41176EE8-6BAA-4FCA-9649-0AA18D98C173}"/>
                </a:ext>
              </a:extLst>
            </p:cNvPr>
            <p:cNvPicPr>
              <a:picLocks noChangeAspect="1"/>
            </p:cNvPicPr>
            <p:nvPr/>
          </p:nvPicPr>
          <p:blipFill>
            <a:blip r:embed="rId3"/>
            <a:stretch>
              <a:fillRect/>
            </a:stretch>
          </p:blipFill>
          <p:spPr>
            <a:xfrm>
              <a:off x="6236207" y="1339702"/>
              <a:ext cx="3152341" cy="3239060"/>
            </a:xfrm>
            <a:prstGeom prst="rect">
              <a:avLst/>
            </a:prstGeom>
          </p:spPr>
        </p:pic>
      </p:grpSp>
      <p:sp>
        <p:nvSpPr>
          <p:cNvPr id="2" name="Textfeld 1">
            <a:extLst>
              <a:ext uri="{FF2B5EF4-FFF2-40B4-BE49-F238E27FC236}">
                <a16:creationId xmlns:a16="http://schemas.microsoft.com/office/drawing/2014/main" id="{012ABD47-3A62-3429-9689-90E112F19B1B}"/>
              </a:ext>
            </a:extLst>
          </p:cNvPr>
          <p:cNvSpPr txBox="1"/>
          <p:nvPr/>
        </p:nvSpPr>
        <p:spPr>
          <a:xfrm>
            <a:off x="1227986" y="6381328"/>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Tree>
    <p:extLst>
      <p:ext uri="{BB962C8B-B14F-4D97-AF65-F5344CB8AC3E}">
        <p14:creationId xmlns:p14="http://schemas.microsoft.com/office/powerpoint/2010/main" val="4069434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eck 15">
            <a:extLst>
              <a:ext uri="{FF2B5EF4-FFF2-40B4-BE49-F238E27FC236}">
                <a16:creationId xmlns:a16="http://schemas.microsoft.com/office/drawing/2014/main" id="{901D899F-1311-46E6-8B2E-F5B36FBFE467}"/>
              </a:ext>
            </a:extLst>
          </p:cNvPr>
          <p:cNvSpPr/>
          <p:nvPr/>
        </p:nvSpPr>
        <p:spPr>
          <a:xfrm>
            <a:off x="743038" y="519063"/>
            <a:ext cx="7081154" cy="461665"/>
          </a:xfrm>
          <a:prstGeom prst="rect">
            <a:avLst/>
          </a:prstGeom>
        </p:spPr>
        <p:txBody>
          <a:bodyPr wrap="square">
            <a:spAutoFit/>
          </a:bodyPr>
          <a:lstStyle/>
          <a:p>
            <a:r>
              <a:rPr lang="de-DE" b="1" kern="0" dirty="0">
                <a:latin typeface="Arial"/>
              </a:rPr>
              <a:t>B. Datenschutzrecht</a:t>
            </a:r>
          </a:p>
        </p:txBody>
      </p:sp>
      <p:sp>
        <p:nvSpPr>
          <p:cNvPr id="12" name="Textfeld 11">
            <a:extLst>
              <a:ext uri="{FF2B5EF4-FFF2-40B4-BE49-F238E27FC236}">
                <a16:creationId xmlns:a16="http://schemas.microsoft.com/office/drawing/2014/main" id="{CBCF155E-8CE5-4418-BA4E-76C3BA9F0585}"/>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pic>
        <p:nvPicPr>
          <p:cNvPr id="4" name="Grafik 3" descr="Ein Bild, das Text, Elektronik, Screenshot, Webseite enthält.&#10;&#10;KI-generierte Inhalte können fehlerhaft sein.">
            <a:extLst>
              <a:ext uri="{FF2B5EF4-FFF2-40B4-BE49-F238E27FC236}">
                <a16:creationId xmlns:a16="http://schemas.microsoft.com/office/drawing/2014/main" id="{ADF1D588-FB2B-7A74-BF38-0330F25A3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6590" y="1631341"/>
            <a:ext cx="10524066" cy="6858000"/>
          </a:xfrm>
          <a:prstGeom prst="rect">
            <a:avLst/>
          </a:prstGeom>
        </p:spPr>
      </p:pic>
      <p:sp>
        <p:nvSpPr>
          <p:cNvPr id="6" name="Textfeld 5">
            <a:extLst>
              <a:ext uri="{FF2B5EF4-FFF2-40B4-BE49-F238E27FC236}">
                <a16:creationId xmlns:a16="http://schemas.microsoft.com/office/drawing/2014/main" id="{93907FFE-FB04-0E4F-75A7-9E3894FC5CD1}"/>
              </a:ext>
            </a:extLst>
          </p:cNvPr>
          <p:cNvSpPr txBox="1"/>
          <p:nvPr/>
        </p:nvSpPr>
        <p:spPr>
          <a:xfrm>
            <a:off x="5671670" y="1631341"/>
            <a:ext cx="6328986" cy="1246110"/>
          </a:xfrm>
          <a:prstGeom prst="rect">
            <a:avLst/>
          </a:prstGeom>
          <a:solidFill>
            <a:srgbClr val="1C1468"/>
          </a:solidFill>
          <a:ln>
            <a:solidFill>
              <a:srgbClr val="1C1468"/>
            </a:solidFill>
          </a:ln>
        </p:spPr>
        <p:txBody>
          <a:bodyPr wrap="square">
            <a:spAutoFit/>
          </a:bodyPr>
          <a:lstStyle/>
          <a:p>
            <a:r>
              <a:rPr lang="de-DE" sz="2499" dirty="0">
                <a:solidFill>
                  <a:schemeClr val="bg1"/>
                </a:solidFill>
                <a:latin typeface="Bahnschrift" panose="020B0502040204020203" pitchFamily="34" charset="0"/>
                <a:hlinkClick r:id="rId4">
                  <a:extLst>
                    <a:ext uri="{A12FA001-AC4F-418D-AE19-62706E023703}">
                      <ahyp:hlinkClr xmlns:ahyp="http://schemas.microsoft.com/office/drawing/2018/hyperlinkcolor" val="tx"/>
                    </a:ext>
                  </a:extLst>
                </a:hlinkClick>
              </a:rPr>
              <a:t>Wiki: forth-bw.hfwu.de</a:t>
            </a:r>
            <a:endParaRPr lang="de-DE" sz="2499" dirty="0">
              <a:solidFill>
                <a:schemeClr val="bg1"/>
              </a:solidFill>
              <a:latin typeface="Bahnschrift" panose="020B0502040204020203" pitchFamily="34" charset="0"/>
            </a:endParaRPr>
          </a:p>
          <a:p>
            <a:r>
              <a:rPr lang="de-DE" sz="2499" dirty="0">
                <a:solidFill>
                  <a:schemeClr val="bg1"/>
                </a:solidFill>
                <a:latin typeface="Bahnschrift" panose="020B0502040204020203" pitchFamily="34" charset="0"/>
              </a:rPr>
              <a:t>Direkt zum </a:t>
            </a:r>
            <a:r>
              <a:rPr lang="de-DE" sz="2499" dirty="0" err="1">
                <a:solidFill>
                  <a:schemeClr val="bg1"/>
                </a:solidFill>
                <a:latin typeface="Bahnschrift" panose="020B0502040204020203" pitchFamily="34" charset="0"/>
              </a:rPr>
              <a:t>pdf</a:t>
            </a:r>
            <a:r>
              <a:rPr lang="de-DE" sz="2499" dirty="0">
                <a:solidFill>
                  <a:schemeClr val="bg1"/>
                </a:solidFill>
                <a:latin typeface="Bahnschrift" panose="020B0502040204020203" pitchFamily="34" charset="0"/>
              </a:rPr>
              <a:t>: </a:t>
            </a:r>
            <a:r>
              <a:rPr lang="de-DE" sz="2499" dirty="0">
                <a:solidFill>
                  <a:schemeClr val="bg1"/>
                </a:solidFill>
                <a:latin typeface="Bahnschrift" panose="020B0502040204020203" pitchFamily="34" charset="0"/>
                <a:hlinkClick r:id="rId5">
                  <a:extLst>
                    <a:ext uri="{A12FA001-AC4F-418D-AE19-62706E023703}">
                      <ahyp:hlinkClr xmlns:ahyp="http://schemas.microsoft.com/office/drawing/2018/hyperlinkcolor" val="tx"/>
                    </a:ext>
                  </a:extLst>
                </a:hlinkClick>
              </a:rPr>
              <a:t>https://zenodo.org/records/17200458</a:t>
            </a:r>
            <a:endParaRPr lang="de-DE" sz="2499"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268235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2C835839-59E3-4A4A-9CDB-D54F625465AF}"/>
              </a:ext>
            </a:extLst>
          </p:cNvPr>
          <p:cNvGrpSpPr/>
          <p:nvPr/>
        </p:nvGrpSpPr>
        <p:grpSpPr>
          <a:xfrm>
            <a:off x="8222276" y="2006948"/>
            <a:ext cx="3584389" cy="3600400"/>
            <a:chOff x="6236207" y="1339702"/>
            <a:chExt cx="3152341" cy="3239060"/>
          </a:xfrm>
        </p:grpSpPr>
        <p:sp>
          <p:nvSpPr>
            <p:cNvPr id="7" name="Ellipse 6">
              <a:extLst>
                <a:ext uri="{FF2B5EF4-FFF2-40B4-BE49-F238E27FC236}">
                  <a16:creationId xmlns:a16="http://schemas.microsoft.com/office/drawing/2014/main" id="{5047B19C-6DCB-4C9B-AEAC-237A538788D0}"/>
                </a:ext>
              </a:extLst>
            </p:cNvPr>
            <p:cNvSpPr/>
            <p:nvPr/>
          </p:nvSpPr>
          <p:spPr>
            <a:xfrm>
              <a:off x="6712707" y="1694088"/>
              <a:ext cx="2199340" cy="24210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7C173FAA-A987-4FBF-87DD-E1CEDF9D9BE2}"/>
                </a:ext>
              </a:extLst>
            </p:cNvPr>
            <p:cNvPicPr>
              <a:picLocks noChangeAspect="1"/>
            </p:cNvPicPr>
            <p:nvPr/>
          </p:nvPicPr>
          <p:blipFill>
            <a:blip r:embed="rId3"/>
            <a:stretch>
              <a:fillRect/>
            </a:stretch>
          </p:blipFill>
          <p:spPr>
            <a:xfrm>
              <a:off x="6236207" y="1339702"/>
              <a:ext cx="3152341" cy="3239060"/>
            </a:xfrm>
            <a:prstGeom prst="rect">
              <a:avLst/>
            </a:prstGeom>
          </p:spPr>
        </p:pic>
      </p:grpSp>
      <p:sp>
        <p:nvSpPr>
          <p:cNvPr id="3" name="Rechteck 2">
            <a:extLst>
              <a:ext uri="{FF2B5EF4-FFF2-40B4-BE49-F238E27FC236}">
                <a16:creationId xmlns:a16="http://schemas.microsoft.com/office/drawing/2014/main" id="{C55EB78D-A7E4-4CBD-9001-5ABBB255C107}"/>
              </a:ext>
            </a:extLst>
          </p:cNvPr>
          <p:cNvSpPr/>
          <p:nvPr/>
        </p:nvSpPr>
        <p:spPr>
          <a:xfrm>
            <a:off x="1055440" y="2006948"/>
            <a:ext cx="6096000" cy="2308324"/>
          </a:xfrm>
          <a:prstGeom prst="rect">
            <a:avLst/>
          </a:prstGeom>
        </p:spPr>
        <p:txBody>
          <a:bodyPr>
            <a:spAutoFit/>
          </a:bodyPr>
          <a:lstStyle/>
          <a:p>
            <a:pPr lvl="1" indent="-342900" defTabSz="457200" fontAlgn="auto">
              <a:spcBef>
                <a:spcPts val="0"/>
              </a:spcBef>
              <a:spcAft>
                <a:spcPts val="0"/>
              </a:spcAft>
              <a:buFont typeface="Wingdings" panose="05000000000000000000" pitchFamily="2" charset="2"/>
              <a:buChar char="Ø"/>
            </a:pPr>
            <a:r>
              <a:rPr lang="de-DE" altLang="de-DE" dirty="0">
                <a:solidFill>
                  <a:prstClr val="black"/>
                </a:solidFill>
                <a:latin typeface="Arial"/>
              </a:rPr>
              <a:t>„Auftragsverarbeiter“</a:t>
            </a:r>
          </a:p>
          <a:p>
            <a:pPr lvl="1" indent="-342900" defTabSz="457200" fontAlgn="auto">
              <a:spcBef>
                <a:spcPts val="0"/>
              </a:spcBef>
              <a:spcAft>
                <a:spcPts val="0"/>
              </a:spcAft>
              <a:buFont typeface="Wingdings" panose="05000000000000000000" pitchFamily="2" charset="2"/>
              <a:buChar char="Ø"/>
            </a:pPr>
            <a:endParaRPr lang="de-DE" altLang="de-DE" dirty="0">
              <a:solidFill>
                <a:prstClr val="black"/>
              </a:solidFill>
              <a:latin typeface="Arial"/>
            </a:endParaRPr>
          </a:p>
          <a:p>
            <a:pPr marL="557100" lvl="2" defTabSz="457200" fontAlgn="auto">
              <a:spcBef>
                <a:spcPts val="0"/>
              </a:spcBef>
              <a:spcAft>
                <a:spcPts val="0"/>
              </a:spcAft>
            </a:pPr>
            <a:r>
              <a:rPr lang="de-DE" altLang="de-DE" dirty="0">
                <a:solidFill>
                  <a:prstClr val="black"/>
                </a:solidFill>
                <a:latin typeface="Arial"/>
              </a:rPr>
              <a:t>Zur Datenverarbeitung andere hinzugezogen (z.B. IT-Dienstleister), die </a:t>
            </a:r>
            <a:r>
              <a:rPr lang="de-DE" altLang="de-DE" b="1" dirty="0">
                <a:solidFill>
                  <a:srgbClr val="12488A"/>
                </a:solidFill>
                <a:latin typeface="Arial"/>
              </a:rPr>
              <a:t>weisungsgebunden</a:t>
            </a:r>
            <a:r>
              <a:rPr lang="de-DE" altLang="de-DE" dirty="0">
                <a:solidFill>
                  <a:prstClr val="black"/>
                </a:solidFill>
                <a:latin typeface="Arial"/>
              </a:rPr>
              <a:t> im Auftrag die Daten verarbeiten</a:t>
            </a:r>
            <a:endParaRPr lang="de-DE" altLang="de-DE" sz="2300" dirty="0">
              <a:solidFill>
                <a:prstClr val="black"/>
              </a:solidFill>
              <a:latin typeface="Arial"/>
            </a:endParaRPr>
          </a:p>
        </p:txBody>
      </p:sp>
      <p:sp>
        <p:nvSpPr>
          <p:cNvPr id="11" name="Textfeld 10">
            <a:extLst>
              <a:ext uri="{FF2B5EF4-FFF2-40B4-BE49-F238E27FC236}">
                <a16:creationId xmlns:a16="http://schemas.microsoft.com/office/drawing/2014/main" id="{5201B5CF-08C5-45CD-9960-1D73445858DA}"/>
              </a:ext>
            </a:extLst>
          </p:cNvPr>
          <p:cNvSpPr txBox="1"/>
          <p:nvPr/>
        </p:nvSpPr>
        <p:spPr>
          <a:xfrm>
            <a:off x="786900" y="5292974"/>
            <a:ext cx="6841536" cy="430887"/>
          </a:xfrm>
          <a:prstGeom prst="rect">
            <a:avLst/>
          </a:prstGeom>
          <a:solidFill>
            <a:sysClr val="window" lastClr="FFFFFF"/>
          </a:solidFill>
          <a:ln w="25400" cap="flat" cmpd="sng" algn="ctr">
            <a:solidFill>
              <a:srgbClr val="12488A"/>
            </a:solidFill>
            <a:prstDash val="solid"/>
          </a:ln>
          <a:effectLst/>
        </p:spPr>
        <p:txBody>
          <a:bodyPr wrap="square" rtlCol="0">
            <a:spAutoFit/>
          </a:bodyPr>
          <a:lstStyle/>
          <a:p>
            <a:pPr marL="285750" marR="0" lvl="0" indent="-285750" defTabSz="457200" eaLnBrk="1" fontAlgn="auto" latinLnBrk="0" hangingPunct="1">
              <a:lnSpc>
                <a:spcPct val="100000"/>
              </a:lnSpc>
              <a:spcBef>
                <a:spcPts val="0"/>
              </a:spcBef>
              <a:spcAft>
                <a:spcPts val="0"/>
              </a:spcAft>
              <a:buClr>
                <a:srgbClr val="12488A"/>
              </a:buClr>
              <a:buSzTx/>
              <a:buFont typeface="Wingdings" panose="05000000000000000000" pitchFamily="2" charset="2"/>
              <a:buChar char="Ø"/>
              <a:tabLst/>
              <a:defRPr/>
            </a:pPr>
            <a:r>
              <a:rPr kumimoji="0" lang="de-DE" sz="2200" b="0" i="0" u="none" strike="noStrike" kern="0" cap="none" spc="0" normalizeH="0" baseline="0" noProof="0" dirty="0">
                <a:ln>
                  <a:noFill/>
                </a:ln>
                <a:solidFill>
                  <a:prstClr val="black"/>
                </a:solidFill>
                <a:effectLst/>
                <a:uLnTx/>
                <a:uFillTx/>
                <a:latin typeface="Arial"/>
                <a:ea typeface="+mn-ea"/>
                <a:cs typeface="+mn-cs"/>
              </a:rPr>
              <a:t>Vertrag zur Auftragsverarbeitung, Art. 28 DS-GVO</a:t>
            </a:r>
          </a:p>
        </p:txBody>
      </p:sp>
      <p:sp>
        <p:nvSpPr>
          <p:cNvPr id="18" name="Rechteck 17">
            <a:extLst>
              <a:ext uri="{FF2B5EF4-FFF2-40B4-BE49-F238E27FC236}">
                <a16:creationId xmlns:a16="http://schemas.microsoft.com/office/drawing/2014/main" id="{1B2420A4-D3B3-4700-A3C4-DBB1EEDF902F}"/>
              </a:ext>
            </a:extLst>
          </p:cNvPr>
          <p:cNvSpPr/>
          <p:nvPr/>
        </p:nvSpPr>
        <p:spPr>
          <a:xfrm>
            <a:off x="743038" y="519063"/>
            <a:ext cx="7081154" cy="830997"/>
          </a:xfrm>
          <a:prstGeom prst="rect">
            <a:avLst/>
          </a:prstGeom>
        </p:spPr>
        <p:txBody>
          <a:bodyPr wrap="square">
            <a:spAutoFit/>
          </a:bodyPr>
          <a:lstStyle/>
          <a:p>
            <a:r>
              <a:rPr lang="de-DE" b="1" kern="0" dirty="0">
                <a:latin typeface="Arial"/>
              </a:rPr>
              <a:t>B. Datenschutzrecht</a:t>
            </a:r>
          </a:p>
          <a:p>
            <a:r>
              <a:rPr lang="de-DE" b="1" kern="0" dirty="0">
                <a:latin typeface="Arial"/>
              </a:rPr>
              <a:t> </a:t>
            </a:r>
          </a:p>
        </p:txBody>
      </p:sp>
      <p:sp>
        <p:nvSpPr>
          <p:cNvPr id="12" name="Textfeld 11">
            <a:extLst>
              <a:ext uri="{FF2B5EF4-FFF2-40B4-BE49-F238E27FC236}">
                <a16:creationId xmlns:a16="http://schemas.microsoft.com/office/drawing/2014/main" id="{667D7266-C848-4B48-B9BF-60A3E1ADB009}"/>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sp>
        <p:nvSpPr>
          <p:cNvPr id="2" name="Textfeld 1">
            <a:extLst>
              <a:ext uri="{FF2B5EF4-FFF2-40B4-BE49-F238E27FC236}">
                <a16:creationId xmlns:a16="http://schemas.microsoft.com/office/drawing/2014/main" id="{5674C74B-ADF2-24F4-5246-058DCC3DD9D1}"/>
              </a:ext>
            </a:extLst>
          </p:cNvPr>
          <p:cNvSpPr txBox="1"/>
          <p:nvPr/>
        </p:nvSpPr>
        <p:spPr>
          <a:xfrm>
            <a:off x="1195866" y="6415773"/>
            <a:ext cx="10059082" cy="338554"/>
          </a:xfrm>
          <a:prstGeom prst="rect">
            <a:avLst/>
          </a:prstGeom>
          <a:noFill/>
        </p:spPr>
        <p:txBody>
          <a:bodyPr wrap="square">
            <a:spAutoFit/>
          </a:bodyPr>
          <a:lstStyle/>
          <a:p>
            <a:r>
              <a:rPr lang="de-DE" sz="1600" dirty="0">
                <a:latin typeface="+mj-lt"/>
              </a:rPr>
              <a:t>Icon-Quelle: LfDI BW, https://www.baden-wuerttemberg.datenschutz.de/datenschutz-icons/</a:t>
            </a:r>
          </a:p>
        </p:txBody>
      </p:sp>
    </p:spTree>
    <p:extLst>
      <p:ext uri="{BB962C8B-B14F-4D97-AF65-F5344CB8AC3E}">
        <p14:creationId xmlns:p14="http://schemas.microsoft.com/office/powerpoint/2010/main" val="179438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1B2420A4-D3B3-4700-A3C4-DBB1EEDF902F}"/>
              </a:ext>
            </a:extLst>
          </p:cNvPr>
          <p:cNvSpPr/>
          <p:nvPr/>
        </p:nvSpPr>
        <p:spPr>
          <a:xfrm>
            <a:off x="743038" y="519063"/>
            <a:ext cx="7081154" cy="830997"/>
          </a:xfrm>
          <a:prstGeom prst="rect">
            <a:avLst/>
          </a:prstGeom>
        </p:spPr>
        <p:txBody>
          <a:bodyPr wrap="square">
            <a:spAutoFit/>
          </a:bodyPr>
          <a:lstStyle/>
          <a:p>
            <a:r>
              <a:rPr lang="de-DE" b="1" kern="0" dirty="0">
                <a:latin typeface="Arial"/>
              </a:rPr>
              <a:t>B. Datenschutzrecht</a:t>
            </a:r>
          </a:p>
          <a:p>
            <a:r>
              <a:rPr lang="de-DE" b="1" kern="0" dirty="0">
                <a:latin typeface="Arial"/>
              </a:rPr>
              <a:t> </a:t>
            </a:r>
          </a:p>
        </p:txBody>
      </p:sp>
      <p:sp>
        <p:nvSpPr>
          <p:cNvPr id="12" name="Textfeld 11">
            <a:extLst>
              <a:ext uri="{FF2B5EF4-FFF2-40B4-BE49-F238E27FC236}">
                <a16:creationId xmlns:a16="http://schemas.microsoft.com/office/drawing/2014/main" id="{667D7266-C848-4B48-B9BF-60A3E1ADB009}"/>
              </a:ext>
            </a:extLst>
          </p:cNvPr>
          <p:cNvSpPr txBox="1"/>
          <p:nvPr/>
        </p:nvSpPr>
        <p:spPr>
          <a:xfrm>
            <a:off x="10014471" y="6381328"/>
            <a:ext cx="1986185" cy="307777"/>
          </a:xfrm>
          <a:prstGeom prst="rect">
            <a:avLst/>
          </a:prstGeom>
          <a:noFill/>
        </p:spPr>
        <p:txBody>
          <a:bodyPr wrap="none" rtlCol="0">
            <a:spAutoFit/>
          </a:bodyPr>
          <a:lstStyle/>
          <a:p>
            <a:r>
              <a:rPr lang="de-DE" sz="1400" b="1" dirty="0">
                <a:latin typeface="+mn-lt"/>
              </a:rPr>
              <a:t>Prof. Dr. Ina Klingele</a:t>
            </a:r>
          </a:p>
        </p:txBody>
      </p:sp>
      <p:pic>
        <p:nvPicPr>
          <p:cNvPr id="10" name="Grafik 9" descr="Ein Bild, das Text, Elektronik, Screenshot, Software enthält.&#10;&#10;KI-generierte Inhalte können fehlerhaft sein.">
            <a:extLst>
              <a:ext uri="{FF2B5EF4-FFF2-40B4-BE49-F238E27FC236}">
                <a16:creationId xmlns:a16="http://schemas.microsoft.com/office/drawing/2014/main" id="{C58B3091-C706-2204-FA47-1E39F5F012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1624" y="1587679"/>
            <a:ext cx="9190027" cy="6858000"/>
          </a:xfrm>
          <a:prstGeom prst="rect">
            <a:avLst/>
          </a:prstGeom>
        </p:spPr>
      </p:pic>
      <p:sp>
        <p:nvSpPr>
          <p:cNvPr id="13" name="Textfeld 12">
            <a:extLst>
              <a:ext uri="{FF2B5EF4-FFF2-40B4-BE49-F238E27FC236}">
                <a16:creationId xmlns:a16="http://schemas.microsoft.com/office/drawing/2014/main" id="{4C817D03-F9FF-1976-DF4C-FC5F562DC9D1}"/>
              </a:ext>
            </a:extLst>
          </p:cNvPr>
          <p:cNvSpPr txBox="1"/>
          <p:nvPr/>
        </p:nvSpPr>
        <p:spPr>
          <a:xfrm>
            <a:off x="5572665" y="1561078"/>
            <a:ext cx="6328986" cy="1246110"/>
          </a:xfrm>
          <a:prstGeom prst="rect">
            <a:avLst/>
          </a:prstGeom>
          <a:solidFill>
            <a:srgbClr val="1C1468"/>
          </a:solidFill>
          <a:ln>
            <a:solidFill>
              <a:srgbClr val="1C1468"/>
            </a:solidFill>
          </a:ln>
        </p:spPr>
        <p:txBody>
          <a:bodyPr wrap="square">
            <a:spAutoFit/>
          </a:bodyPr>
          <a:lstStyle/>
          <a:p>
            <a:r>
              <a:rPr lang="de-DE" sz="2499" dirty="0">
                <a:solidFill>
                  <a:schemeClr val="bg1"/>
                </a:solidFill>
                <a:latin typeface="Bahnschrift" panose="020B0502040204020203" pitchFamily="34" charset="0"/>
                <a:hlinkClick r:id="rId4">
                  <a:extLst>
                    <a:ext uri="{A12FA001-AC4F-418D-AE19-62706E023703}">
                      <ahyp:hlinkClr xmlns:ahyp="http://schemas.microsoft.com/office/drawing/2018/hyperlinkcolor" val="tx"/>
                    </a:ext>
                  </a:extLst>
                </a:hlinkClick>
              </a:rPr>
              <a:t>Wiki: forth-bw.hfwu.de</a:t>
            </a:r>
            <a:endParaRPr lang="de-DE" sz="2499" dirty="0">
              <a:solidFill>
                <a:schemeClr val="bg1"/>
              </a:solidFill>
              <a:latin typeface="Bahnschrift" panose="020B0502040204020203" pitchFamily="34" charset="0"/>
            </a:endParaRPr>
          </a:p>
          <a:p>
            <a:r>
              <a:rPr lang="de-DE" sz="2499" dirty="0">
                <a:solidFill>
                  <a:schemeClr val="bg1"/>
                </a:solidFill>
                <a:latin typeface="Bahnschrift" panose="020B0502040204020203" pitchFamily="34" charset="0"/>
              </a:rPr>
              <a:t>Direkt zum </a:t>
            </a:r>
            <a:r>
              <a:rPr lang="de-DE" sz="2499" dirty="0" err="1">
                <a:solidFill>
                  <a:schemeClr val="bg1"/>
                </a:solidFill>
                <a:latin typeface="Bahnschrift" panose="020B0502040204020203" pitchFamily="34" charset="0"/>
              </a:rPr>
              <a:t>pdf</a:t>
            </a:r>
            <a:r>
              <a:rPr lang="de-DE" sz="2499" dirty="0">
                <a:solidFill>
                  <a:schemeClr val="bg1"/>
                </a:solidFill>
                <a:latin typeface="Bahnschrift" panose="020B0502040204020203" pitchFamily="34" charset="0"/>
              </a:rPr>
              <a:t>: </a:t>
            </a:r>
            <a:r>
              <a:rPr lang="de-DE" sz="2499" dirty="0">
                <a:solidFill>
                  <a:schemeClr val="bg1"/>
                </a:solidFill>
                <a:latin typeface="Bahnschrift" panose="020B0502040204020203" pitchFamily="34" charset="0"/>
                <a:hlinkClick r:id="rId5">
                  <a:extLst>
                    <a:ext uri="{A12FA001-AC4F-418D-AE19-62706E023703}">
                      <ahyp:hlinkClr xmlns:ahyp="http://schemas.microsoft.com/office/drawing/2018/hyperlinkcolor" val="tx"/>
                    </a:ext>
                  </a:extLst>
                </a:hlinkClick>
              </a:rPr>
              <a:t>https://zenodo.org/records/17200504</a:t>
            </a:r>
            <a:endParaRPr lang="de-DE" sz="2499"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336140106"/>
      </p:ext>
    </p:extLst>
  </p:cSld>
  <p:clrMapOvr>
    <a:masterClrMapping/>
  </p:clrMapOvr>
</p:sld>
</file>

<file path=ppt/theme/theme1.xml><?xml version="1.0" encoding="utf-8"?>
<a:theme xmlns:a="http://schemas.openxmlformats.org/drawingml/2006/main" name="1_Modul 11 - Teil Organisation - A Grundlagen">
  <a:themeElements>
    <a:clrScheme name="Grüngelb">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ntergenerative Gerechtigkeit 2015" id="{D0FBF435-DC29-4C60-9F35-C727A8B847CF}" vid="{0DD8D593-3A81-4733-914C-73B1BBC1C556}"/>
    </a:ext>
  </a:ext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1273</Words>
  <Application>Microsoft Office PowerPoint</Application>
  <PresentationFormat>Breitbild</PresentationFormat>
  <Paragraphs>159</Paragraphs>
  <Slides>17</Slides>
  <Notes>17</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17</vt:i4>
      </vt:variant>
    </vt:vector>
  </HeadingPairs>
  <TitlesOfParts>
    <vt:vector size="25" baseType="lpstr">
      <vt:lpstr>Arial</vt:lpstr>
      <vt:lpstr>Bahnschrift</vt:lpstr>
      <vt:lpstr>Calibri</vt:lpstr>
      <vt:lpstr>Courier New</vt:lpstr>
      <vt:lpstr>Symbol</vt:lpstr>
      <vt:lpstr>Times New Roman</vt:lpstr>
      <vt:lpstr>Wingdings</vt:lpstr>
      <vt:lpstr>1_Modul 11 - Teil Organisation - A Grundlagen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Fachhochschule Kehl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FDMontag - Anonyme Daten</dc:title>
  <dc:creator>Ina Klingele</dc:creator>
  <cp:lastModifiedBy>Herrmann, Karoline</cp:lastModifiedBy>
  <cp:revision>1451</cp:revision>
  <cp:lastPrinted>2023-02-28T08:22:54Z</cp:lastPrinted>
  <dcterms:created xsi:type="dcterms:W3CDTF">2012-06-28T12:27:18Z</dcterms:created>
  <dcterms:modified xsi:type="dcterms:W3CDTF">2026-01-12T15:09:16Z</dcterms:modified>
</cp:coreProperties>
</file>